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1" u="sng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1" u="sng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jpg"/><Relationship Id="rId9" Type="http://schemas.openxmlformats.org/officeDocument/2006/relationships/image" Target="../media/image3.jpg"/><Relationship Id="rId10" Type="http://schemas.openxmlformats.org/officeDocument/2006/relationships/image" Target="../media/image4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8312" y="255587"/>
            <a:ext cx="1839849" cy="43973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83062" y="193671"/>
            <a:ext cx="1139400" cy="8265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29956" y="262775"/>
            <a:ext cx="849515" cy="7929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445" y="924242"/>
            <a:ext cx="8308339" cy="10262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517" y="1946412"/>
            <a:ext cx="8414385" cy="4462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1" u="sng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Relationship Id="rId19" Type="http://schemas.openxmlformats.org/officeDocument/2006/relationships/image" Target="../media/image44.png"/><Relationship Id="rId20" Type="http://schemas.openxmlformats.org/officeDocument/2006/relationships/image" Target="../media/image45.png"/><Relationship Id="rId21" Type="http://schemas.openxmlformats.org/officeDocument/2006/relationships/image" Target="../media/image4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312" y="255587"/>
              <a:ext cx="1839849" cy="43973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3062" y="193671"/>
              <a:ext cx="1139400" cy="8265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29956" y="262775"/>
              <a:ext cx="849515" cy="792975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64857" y="6281102"/>
            <a:ext cx="10414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MT"/>
                <a:cs typeface="Arial MT"/>
              </a:rPr>
              <a:t>OCTUBRE</a:t>
            </a:r>
            <a:r>
              <a:rPr dirty="0" sz="1000" spc="-5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-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 spc="-20">
                <a:latin typeface="Arial MT"/>
                <a:cs typeface="Arial MT"/>
              </a:rPr>
              <a:t>2014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935479" y="2367279"/>
            <a:ext cx="5349240" cy="1178560"/>
            <a:chOff x="1935479" y="2367279"/>
            <a:chExt cx="5349240" cy="1178560"/>
          </a:xfrm>
        </p:grpSpPr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5479" y="2694939"/>
              <a:ext cx="5349240" cy="487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8179" y="2367279"/>
              <a:ext cx="5323840" cy="51307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5099" y="3060699"/>
              <a:ext cx="3812540" cy="48513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17799" y="2735579"/>
              <a:ext cx="3787140" cy="51053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33345" y="2448839"/>
            <a:ext cx="4878070" cy="7797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ts val="2950"/>
              </a:lnSpc>
              <a:spcBef>
                <a:spcPts val="130"/>
              </a:spcBef>
            </a:pPr>
            <a:r>
              <a:rPr dirty="0" sz="2500" spc="-85" b="1">
                <a:solidFill>
                  <a:srgbClr val="0000CC"/>
                </a:solidFill>
                <a:latin typeface="Times New Roman"/>
                <a:cs typeface="Times New Roman"/>
              </a:rPr>
              <a:t>CURSO</a:t>
            </a:r>
            <a:r>
              <a:rPr dirty="0" sz="2500" spc="-215" b="1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dirty="0" sz="2500" spc="-80" b="1">
                <a:solidFill>
                  <a:srgbClr val="0000CC"/>
                </a:solidFill>
                <a:latin typeface="Times New Roman"/>
                <a:cs typeface="Times New Roman"/>
              </a:rPr>
              <a:t>BASICO</a:t>
            </a:r>
            <a:r>
              <a:rPr dirty="0" sz="2500" spc="-229" b="1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dirty="0" sz="2500" spc="-150" b="1">
                <a:solidFill>
                  <a:srgbClr val="0000CC"/>
                </a:solidFill>
                <a:latin typeface="Times New Roman"/>
                <a:cs typeface="Times New Roman"/>
              </a:rPr>
              <a:t>DE</a:t>
            </a:r>
            <a:r>
              <a:rPr dirty="0" sz="2500" spc="-140" b="1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dirty="0" sz="2500" spc="-75" b="1">
                <a:solidFill>
                  <a:srgbClr val="0000CC"/>
                </a:solidFill>
                <a:latin typeface="Times New Roman"/>
                <a:cs typeface="Times New Roman"/>
              </a:rPr>
              <a:t>TRANSITORIOS</a:t>
            </a:r>
            <a:endParaRPr sz="2500">
              <a:latin typeface="Times New Roman"/>
              <a:cs typeface="Times New Roman"/>
            </a:endParaRPr>
          </a:p>
          <a:p>
            <a:pPr algn="ctr" marL="4445">
              <a:lnSpc>
                <a:spcPts val="2950"/>
              </a:lnSpc>
            </a:pPr>
            <a:r>
              <a:rPr dirty="0" sz="2500" spc="-65" b="1">
                <a:solidFill>
                  <a:srgbClr val="0000CC"/>
                </a:solidFill>
                <a:latin typeface="Times New Roman"/>
                <a:cs typeface="Times New Roman"/>
              </a:rPr>
              <a:t>ELECTROMAGNETICOS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709291" y="4971795"/>
            <a:ext cx="37318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48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BERNARDINO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ROJAS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VERA </a:t>
            </a:r>
            <a:r>
              <a:rPr dirty="0" sz="1800" b="1">
                <a:latin typeface="Arial"/>
                <a:cs typeface="Arial"/>
              </a:rPr>
              <a:t>INGENIERO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ELECTRICISTA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MBA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33520" y="3890327"/>
            <a:ext cx="10775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SESION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50" b="1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635" rIns="0" bIns="0" rtlCol="0" vert="horz">
            <a:spAutoFit/>
          </a:bodyPr>
          <a:lstStyle/>
          <a:p>
            <a:pPr marL="2785745">
              <a:lnSpc>
                <a:spcPct val="100000"/>
              </a:lnSpc>
              <a:spcBef>
                <a:spcPts val="105"/>
              </a:spcBef>
            </a:pPr>
            <a:r>
              <a:rPr dirty="0" sz="2950" spc="-100">
                <a:solidFill>
                  <a:srgbClr val="FF0000"/>
                </a:solidFill>
              </a:rPr>
              <a:t>TEMAS</a:t>
            </a:r>
            <a:r>
              <a:rPr dirty="0" sz="2950" spc="-110">
                <a:solidFill>
                  <a:srgbClr val="FF0000"/>
                </a:solidFill>
              </a:rPr>
              <a:t> </a:t>
            </a:r>
            <a:r>
              <a:rPr dirty="0" sz="2950">
                <a:solidFill>
                  <a:srgbClr val="FF0000"/>
                </a:solidFill>
              </a:rPr>
              <a:t>A</a:t>
            </a:r>
            <a:r>
              <a:rPr dirty="0" sz="2950" spc="-125">
                <a:solidFill>
                  <a:srgbClr val="FF0000"/>
                </a:solidFill>
              </a:rPr>
              <a:t> </a:t>
            </a:r>
            <a:r>
              <a:rPr dirty="0" sz="2950" spc="-95">
                <a:solidFill>
                  <a:srgbClr val="FF0000"/>
                </a:solidFill>
              </a:rPr>
              <a:t>TRATAR</a:t>
            </a:r>
            <a:endParaRPr sz="2950"/>
          </a:p>
        </p:txBody>
      </p:sp>
      <p:sp>
        <p:nvSpPr>
          <p:cNvPr id="3" name="object 3" descr=""/>
          <p:cNvSpPr txBox="1"/>
          <p:nvPr/>
        </p:nvSpPr>
        <p:spPr>
          <a:xfrm>
            <a:off x="764857" y="1957170"/>
            <a:ext cx="5786120" cy="2124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14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1: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0" i="1">
                <a:latin typeface="Arial"/>
                <a:cs typeface="Arial"/>
              </a:rPr>
              <a:t>Principio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30" i="1">
                <a:latin typeface="Arial"/>
                <a:cs typeface="Arial"/>
              </a:rPr>
              <a:t>de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superposición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2: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5" i="1">
                <a:latin typeface="Arial"/>
                <a:cs typeface="Arial"/>
              </a:rPr>
              <a:t>Aplicación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a</a:t>
            </a:r>
            <a:r>
              <a:rPr dirty="0" sz="2200" spc="-6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maniobras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3: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60" i="1">
                <a:latin typeface="Arial"/>
                <a:cs typeface="Arial"/>
              </a:rPr>
              <a:t>Solución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del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circuito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RL,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45" i="1">
                <a:latin typeface="Arial"/>
                <a:cs typeface="Arial"/>
              </a:rPr>
              <a:t>corriente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20" i="1">
                <a:latin typeface="Arial"/>
                <a:cs typeface="Arial"/>
              </a:rPr>
              <a:t>alterna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4: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60" i="1">
                <a:latin typeface="Arial"/>
                <a:cs typeface="Arial"/>
              </a:rPr>
              <a:t>Solución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del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circuito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RL,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55" i="1">
                <a:latin typeface="Arial"/>
                <a:cs typeface="Arial"/>
              </a:rPr>
              <a:t>mediante</a:t>
            </a:r>
            <a:r>
              <a:rPr dirty="0" sz="2200" spc="-60" i="1">
                <a:latin typeface="Arial"/>
                <a:cs typeface="Arial"/>
              </a:rPr>
              <a:t> </a:t>
            </a:r>
            <a:r>
              <a:rPr dirty="0" sz="2200" spc="-25" i="1">
                <a:latin typeface="Arial"/>
                <a:cs typeface="Arial"/>
              </a:rPr>
              <a:t>ATP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5: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0" i="1">
                <a:latin typeface="Arial"/>
                <a:cs typeface="Arial"/>
              </a:rPr>
              <a:t>Transitorios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de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55" i="1">
                <a:latin typeface="Arial"/>
                <a:cs typeface="Arial"/>
              </a:rPr>
              <a:t>doble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frecuencia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6: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0" i="1">
                <a:latin typeface="Arial"/>
                <a:cs typeface="Arial"/>
              </a:rPr>
              <a:t>Circuitos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amortiguados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5992" y="926782"/>
            <a:ext cx="725360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solidFill>
                  <a:srgbClr val="C00000"/>
                </a:solidFill>
                <a:latin typeface="Arial"/>
                <a:cs typeface="Arial"/>
              </a:rPr>
              <a:t>Principio</a:t>
            </a:r>
            <a:r>
              <a:rPr dirty="0" sz="4400" spc="-1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4400" spc="-9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4400" spc="-10" b="1">
                <a:solidFill>
                  <a:srgbClr val="C00000"/>
                </a:solidFill>
                <a:latin typeface="Arial"/>
                <a:cs typeface="Arial"/>
              </a:rPr>
              <a:t>Superposición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8419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59"/>
              </a:spcBef>
            </a:pPr>
            <a:r>
              <a:rPr dirty="0" spc="-60"/>
              <a:t>Teorema</a:t>
            </a:r>
            <a:r>
              <a:rPr dirty="0" spc="-90"/>
              <a:t> </a:t>
            </a:r>
            <a:r>
              <a:rPr dirty="0" spc="-30"/>
              <a:t>de</a:t>
            </a:r>
            <a:r>
              <a:rPr dirty="0" spc="-105"/>
              <a:t> </a:t>
            </a:r>
            <a:r>
              <a:rPr dirty="0" spc="-10"/>
              <a:t>superposición</a:t>
            </a:r>
          </a:p>
          <a:p>
            <a:pPr algn="just" marL="12700" marR="5080">
              <a:lnSpc>
                <a:spcPct val="95300"/>
              </a:lnSpc>
              <a:spcBef>
                <a:spcPts val="480"/>
              </a:spcBef>
            </a:pPr>
            <a:r>
              <a:rPr dirty="0" u="none"/>
              <a:t>La</a:t>
            </a:r>
            <a:r>
              <a:rPr dirty="0" u="none" spc="165"/>
              <a:t> </a:t>
            </a:r>
            <a:r>
              <a:rPr dirty="0" u="none"/>
              <a:t>intensidad</a:t>
            </a:r>
            <a:r>
              <a:rPr dirty="0" u="none" spc="170"/>
              <a:t> </a:t>
            </a:r>
            <a:r>
              <a:rPr dirty="0" u="none"/>
              <a:t>(I)</a:t>
            </a:r>
            <a:r>
              <a:rPr dirty="0" u="none" spc="145"/>
              <a:t> </a:t>
            </a:r>
            <a:r>
              <a:rPr dirty="0" u="none"/>
              <a:t>o</a:t>
            </a:r>
            <a:r>
              <a:rPr dirty="0" u="none" spc="165"/>
              <a:t> </a:t>
            </a:r>
            <a:r>
              <a:rPr dirty="0" u="none"/>
              <a:t>el</a:t>
            </a:r>
            <a:r>
              <a:rPr dirty="0" u="none" spc="140"/>
              <a:t> </a:t>
            </a:r>
            <a:r>
              <a:rPr dirty="0" u="none"/>
              <a:t>voltaje</a:t>
            </a:r>
            <a:r>
              <a:rPr dirty="0" u="none" spc="165"/>
              <a:t> </a:t>
            </a:r>
            <a:r>
              <a:rPr dirty="0" u="none"/>
              <a:t>(V),</a:t>
            </a:r>
            <a:r>
              <a:rPr dirty="0" u="none" spc="150"/>
              <a:t> </a:t>
            </a:r>
            <a:r>
              <a:rPr dirty="0" u="none"/>
              <a:t>en</a:t>
            </a:r>
            <a:r>
              <a:rPr dirty="0" u="none" spc="165"/>
              <a:t> </a:t>
            </a:r>
            <a:r>
              <a:rPr dirty="0" u="none"/>
              <a:t>cualquier</a:t>
            </a:r>
            <a:r>
              <a:rPr dirty="0" u="none" spc="160"/>
              <a:t> </a:t>
            </a:r>
            <a:r>
              <a:rPr dirty="0" u="none"/>
              <a:t>elemento</a:t>
            </a:r>
            <a:r>
              <a:rPr dirty="0" u="none" spc="160"/>
              <a:t> </a:t>
            </a:r>
            <a:r>
              <a:rPr dirty="0" u="none"/>
              <a:t>o</a:t>
            </a:r>
            <a:r>
              <a:rPr dirty="0" u="none" spc="170"/>
              <a:t> </a:t>
            </a:r>
            <a:r>
              <a:rPr dirty="0" u="none"/>
              <a:t>rama</a:t>
            </a:r>
            <a:r>
              <a:rPr dirty="0" u="none" spc="145"/>
              <a:t> </a:t>
            </a:r>
            <a:r>
              <a:rPr dirty="0" u="none"/>
              <a:t>de</a:t>
            </a:r>
            <a:r>
              <a:rPr dirty="0" u="none" spc="165"/>
              <a:t> </a:t>
            </a:r>
            <a:r>
              <a:rPr dirty="0" u="none" spc="-25"/>
              <a:t>un </a:t>
            </a:r>
            <a:r>
              <a:rPr dirty="0" u="none"/>
              <a:t>circuito</a:t>
            </a:r>
            <a:r>
              <a:rPr dirty="0" u="none" spc="509"/>
              <a:t> </a:t>
            </a:r>
            <a:r>
              <a:rPr dirty="0" u="none"/>
              <a:t>eléctrico</a:t>
            </a:r>
            <a:r>
              <a:rPr dirty="0" u="none" spc="515"/>
              <a:t> </a:t>
            </a:r>
            <a:r>
              <a:rPr dirty="0" u="none"/>
              <a:t>lineal,</a:t>
            </a:r>
            <a:r>
              <a:rPr dirty="0" u="none" spc="515"/>
              <a:t> </a:t>
            </a:r>
            <a:r>
              <a:rPr dirty="0" u="none"/>
              <a:t>con</a:t>
            </a:r>
            <a:r>
              <a:rPr dirty="0" u="none" spc="520"/>
              <a:t> </a:t>
            </a:r>
            <a:r>
              <a:rPr dirty="0" u="none"/>
              <a:t>condiciones</a:t>
            </a:r>
            <a:r>
              <a:rPr dirty="0" u="none" spc="505"/>
              <a:t> </a:t>
            </a:r>
            <a:r>
              <a:rPr dirty="0" u="none"/>
              <a:t>iniciales</a:t>
            </a:r>
            <a:r>
              <a:rPr dirty="0" u="none" spc="509"/>
              <a:t> </a:t>
            </a:r>
            <a:r>
              <a:rPr dirty="0" u="none"/>
              <a:t>nulas</a:t>
            </a:r>
            <a:r>
              <a:rPr dirty="0" u="none" spc="515"/>
              <a:t> </a:t>
            </a:r>
            <a:r>
              <a:rPr dirty="0" u="none"/>
              <a:t>debido</a:t>
            </a:r>
            <a:r>
              <a:rPr dirty="0" u="none" spc="515"/>
              <a:t> </a:t>
            </a:r>
            <a:r>
              <a:rPr dirty="0" u="none"/>
              <a:t>a</a:t>
            </a:r>
            <a:r>
              <a:rPr dirty="0" u="none" spc="515"/>
              <a:t> </a:t>
            </a:r>
            <a:r>
              <a:rPr dirty="0" u="none" spc="-25"/>
              <a:t>la presencia</a:t>
            </a:r>
            <a:r>
              <a:rPr dirty="0" u="none" spc="-55"/>
              <a:t> </a:t>
            </a:r>
            <a:r>
              <a:rPr dirty="0" u="none"/>
              <a:t>de</a:t>
            </a:r>
            <a:r>
              <a:rPr dirty="0" u="none" spc="-60"/>
              <a:t> </a:t>
            </a:r>
            <a:r>
              <a:rPr dirty="0" u="none" spc="-20"/>
              <a:t>fuentes</a:t>
            </a:r>
            <a:r>
              <a:rPr dirty="0" u="none" spc="-45"/>
              <a:t> </a:t>
            </a:r>
            <a:r>
              <a:rPr dirty="0" u="none" spc="-40"/>
              <a:t>independientes </a:t>
            </a:r>
            <a:r>
              <a:rPr dirty="0" u="none"/>
              <a:t>en</a:t>
            </a:r>
            <a:r>
              <a:rPr dirty="0" u="none" spc="-40"/>
              <a:t> </a:t>
            </a:r>
            <a:r>
              <a:rPr dirty="0" u="none"/>
              <a:t>dicho</a:t>
            </a:r>
            <a:r>
              <a:rPr dirty="0" u="none" spc="-40"/>
              <a:t> </a:t>
            </a:r>
            <a:r>
              <a:rPr dirty="0" u="none" spc="-10"/>
              <a:t>circuito,</a:t>
            </a:r>
            <a:r>
              <a:rPr dirty="0" u="none" spc="-40"/>
              <a:t> </a:t>
            </a:r>
            <a:r>
              <a:rPr dirty="0" u="none"/>
              <a:t>se</a:t>
            </a:r>
            <a:r>
              <a:rPr dirty="0" u="none" spc="-45"/>
              <a:t> </a:t>
            </a:r>
            <a:r>
              <a:rPr dirty="0" u="none" spc="-10"/>
              <a:t>puede</a:t>
            </a:r>
            <a:r>
              <a:rPr dirty="0" u="none" spc="-55"/>
              <a:t> </a:t>
            </a:r>
            <a:r>
              <a:rPr dirty="0" u="none" spc="-10"/>
              <a:t>obtener </a:t>
            </a:r>
            <a:r>
              <a:rPr dirty="0" u="none"/>
              <a:t>mediante</a:t>
            </a:r>
            <a:r>
              <a:rPr dirty="0" u="none" spc="145"/>
              <a:t> </a:t>
            </a:r>
            <a:r>
              <a:rPr dirty="0" u="none"/>
              <a:t>la</a:t>
            </a:r>
            <a:r>
              <a:rPr dirty="0" u="none" spc="145"/>
              <a:t> </a:t>
            </a:r>
            <a:r>
              <a:rPr dirty="0" u="none"/>
              <a:t>suma</a:t>
            </a:r>
            <a:r>
              <a:rPr dirty="0" u="none" spc="145"/>
              <a:t> </a:t>
            </a:r>
            <a:r>
              <a:rPr dirty="0" u="none"/>
              <a:t>algebraica</a:t>
            </a:r>
            <a:r>
              <a:rPr dirty="0" u="none" spc="135"/>
              <a:t> </a:t>
            </a:r>
            <a:r>
              <a:rPr dirty="0" u="none"/>
              <a:t>de</a:t>
            </a:r>
            <a:r>
              <a:rPr dirty="0" u="none" spc="145"/>
              <a:t> </a:t>
            </a:r>
            <a:r>
              <a:rPr dirty="0" u="none"/>
              <a:t>las</a:t>
            </a:r>
            <a:r>
              <a:rPr dirty="0" u="none" spc="140"/>
              <a:t> </a:t>
            </a:r>
            <a:r>
              <a:rPr dirty="0" u="none" spc="-10"/>
              <a:t>intensidades</a:t>
            </a:r>
            <a:r>
              <a:rPr dirty="0" u="none" spc="135"/>
              <a:t> </a:t>
            </a:r>
            <a:r>
              <a:rPr dirty="0" u="none"/>
              <a:t>o</a:t>
            </a:r>
            <a:r>
              <a:rPr dirty="0" u="none" spc="145"/>
              <a:t> </a:t>
            </a:r>
            <a:r>
              <a:rPr dirty="0" u="none"/>
              <a:t>voltajes</a:t>
            </a:r>
            <a:r>
              <a:rPr dirty="0" u="none" spc="130"/>
              <a:t> </a:t>
            </a:r>
            <a:r>
              <a:rPr dirty="0" u="none" spc="-10"/>
              <a:t>originadas </a:t>
            </a:r>
            <a:r>
              <a:rPr dirty="0" u="none" spc="-60"/>
              <a:t>independientemente</a:t>
            </a:r>
            <a:r>
              <a:rPr dirty="0" u="none" spc="-90"/>
              <a:t> </a:t>
            </a:r>
            <a:r>
              <a:rPr dirty="0" u="none" spc="-30"/>
              <a:t>por</a:t>
            </a:r>
            <a:r>
              <a:rPr dirty="0" u="none" spc="-120"/>
              <a:t> </a:t>
            </a:r>
            <a:r>
              <a:rPr dirty="0" u="none" spc="-50"/>
              <a:t>cada</a:t>
            </a:r>
            <a:r>
              <a:rPr dirty="0" u="none" spc="-85"/>
              <a:t> </a:t>
            </a:r>
            <a:r>
              <a:rPr dirty="0" u="none" spc="-45"/>
              <a:t>una</a:t>
            </a:r>
            <a:r>
              <a:rPr dirty="0" u="none" spc="-95"/>
              <a:t> </a:t>
            </a:r>
            <a:r>
              <a:rPr dirty="0" u="none" spc="-10"/>
              <a:t>de</a:t>
            </a:r>
            <a:r>
              <a:rPr dirty="0" u="none" spc="-75"/>
              <a:t> </a:t>
            </a:r>
            <a:r>
              <a:rPr dirty="0" u="none" spc="-10"/>
              <a:t>las</a:t>
            </a:r>
            <a:r>
              <a:rPr dirty="0" u="none" spc="-55"/>
              <a:t> </a:t>
            </a:r>
            <a:r>
              <a:rPr dirty="0" u="none" spc="-45"/>
              <a:t>fuentes</a:t>
            </a:r>
            <a:r>
              <a:rPr dirty="0" u="none" spc="-100"/>
              <a:t> </a:t>
            </a:r>
            <a:r>
              <a:rPr dirty="0" u="none" spc="-20"/>
              <a:t>del</a:t>
            </a:r>
            <a:r>
              <a:rPr dirty="0" u="none" spc="-85"/>
              <a:t> </a:t>
            </a:r>
            <a:r>
              <a:rPr dirty="0" u="none" spc="-10"/>
              <a:t>circuito</a:t>
            </a:r>
          </a:p>
          <a:p>
            <a:pPr>
              <a:lnSpc>
                <a:spcPct val="100000"/>
              </a:lnSpc>
              <a:spcBef>
                <a:spcPts val="1585"/>
              </a:spcBef>
            </a:pPr>
          </a:p>
          <a:p>
            <a:pPr algn="just" marL="353060" marR="7620" indent="-340360">
              <a:lnSpc>
                <a:spcPct val="96000"/>
              </a:lnSpc>
              <a:buSzPct val="96000"/>
              <a:buFont typeface="Arial MT"/>
              <a:buChar char="•"/>
              <a:tabLst>
                <a:tab pos="355600" algn="l"/>
              </a:tabLst>
            </a:pPr>
            <a:r>
              <a:rPr dirty="0" u="none" sz="2500">
                <a:solidFill>
                  <a:srgbClr val="000000"/>
                </a:solidFill>
              </a:rPr>
              <a:t>Si</a:t>
            </a:r>
            <a:r>
              <a:rPr dirty="0" u="none" sz="2500" spc="55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el</a:t>
            </a:r>
            <a:r>
              <a:rPr dirty="0" u="none" sz="2500" spc="56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estímulo</a:t>
            </a:r>
            <a:r>
              <a:rPr dirty="0" u="none" sz="2500" spc="56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S1</a:t>
            </a:r>
            <a:r>
              <a:rPr dirty="0" u="none" sz="2500" spc="550">
                <a:solidFill>
                  <a:srgbClr val="000000"/>
                </a:solidFill>
              </a:rPr>
              <a:t>   </a:t>
            </a:r>
            <a:r>
              <a:rPr dirty="0" u="none" sz="2500">
                <a:solidFill>
                  <a:srgbClr val="000000"/>
                </a:solidFill>
              </a:rPr>
              <a:t>produce</a:t>
            </a:r>
            <a:r>
              <a:rPr dirty="0" u="none" sz="2500" spc="555">
                <a:solidFill>
                  <a:srgbClr val="000000"/>
                </a:solidFill>
              </a:rPr>
              <a:t>    </a:t>
            </a:r>
            <a:r>
              <a:rPr dirty="0" u="none" sz="2500">
                <a:solidFill>
                  <a:srgbClr val="000000"/>
                </a:solidFill>
              </a:rPr>
              <a:t>R1</a:t>
            </a:r>
            <a:r>
              <a:rPr dirty="0" u="none" sz="2500" spc="57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y</a:t>
            </a:r>
            <a:r>
              <a:rPr dirty="0" u="none" sz="2500" spc="55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el</a:t>
            </a:r>
            <a:r>
              <a:rPr dirty="0" u="none" sz="2500" spc="55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estímulo</a:t>
            </a:r>
            <a:r>
              <a:rPr dirty="0" u="none" sz="2500" spc="560">
                <a:solidFill>
                  <a:srgbClr val="000000"/>
                </a:solidFill>
              </a:rPr>
              <a:t> </a:t>
            </a:r>
            <a:r>
              <a:rPr dirty="0" u="none" sz="2500" spc="-50">
                <a:solidFill>
                  <a:srgbClr val="000000"/>
                </a:solidFill>
              </a:rPr>
              <a:t>S2 </a:t>
            </a:r>
            <a:r>
              <a:rPr dirty="0" u="none" sz="2500" spc="-50">
                <a:solidFill>
                  <a:srgbClr val="000000"/>
                </a:solidFill>
              </a:rPr>
              <a:t>	</a:t>
            </a:r>
            <a:r>
              <a:rPr dirty="0" u="none" sz="2500">
                <a:solidFill>
                  <a:srgbClr val="000000"/>
                </a:solidFill>
              </a:rPr>
              <a:t>produce</a:t>
            </a:r>
            <a:r>
              <a:rPr dirty="0" u="none" sz="2500" spc="61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R2,</a:t>
            </a:r>
            <a:r>
              <a:rPr dirty="0" u="none" sz="2500" spc="-5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aplicando</a:t>
            </a:r>
            <a:r>
              <a:rPr dirty="0" u="none" sz="2500" spc="620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S1+</a:t>
            </a:r>
            <a:r>
              <a:rPr dirty="0" u="none" sz="2500" spc="-5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S2</a:t>
            </a:r>
            <a:r>
              <a:rPr dirty="0" u="none" sz="2500" spc="27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simultáneamente</a:t>
            </a:r>
            <a:r>
              <a:rPr dirty="0" u="none" sz="2500" spc="280">
                <a:solidFill>
                  <a:srgbClr val="000000"/>
                </a:solidFill>
              </a:rPr>
              <a:t>  </a:t>
            </a:r>
            <a:r>
              <a:rPr dirty="0" u="none" sz="2500" spc="-25">
                <a:solidFill>
                  <a:srgbClr val="000000"/>
                </a:solidFill>
              </a:rPr>
              <a:t>se </a:t>
            </a:r>
            <a:r>
              <a:rPr dirty="0" u="none" sz="2500" spc="-25">
                <a:solidFill>
                  <a:srgbClr val="000000"/>
                </a:solidFill>
              </a:rPr>
              <a:t>	</a:t>
            </a:r>
            <a:r>
              <a:rPr dirty="0" u="none" sz="2500" spc="-40">
                <a:solidFill>
                  <a:srgbClr val="000000"/>
                </a:solidFill>
              </a:rPr>
              <a:t>tendrá</a:t>
            </a:r>
            <a:r>
              <a:rPr dirty="0" u="none" sz="2500" spc="-135">
                <a:solidFill>
                  <a:srgbClr val="000000"/>
                </a:solidFill>
              </a:rPr>
              <a:t> </a:t>
            </a:r>
            <a:r>
              <a:rPr dirty="0" u="none" sz="2500" spc="-10">
                <a:solidFill>
                  <a:srgbClr val="000000"/>
                </a:solidFill>
              </a:rPr>
              <a:t>una</a:t>
            </a:r>
            <a:r>
              <a:rPr dirty="0" u="none" sz="2500" spc="-16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respuesta</a:t>
            </a:r>
            <a:r>
              <a:rPr dirty="0" u="none" sz="2500" spc="420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R1+R2</a:t>
            </a:r>
            <a:r>
              <a:rPr dirty="0" u="none" sz="2500" spc="13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en</a:t>
            </a:r>
            <a:r>
              <a:rPr dirty="0" u="none" sz="2500" spc="-135">
                <a:solidFill>
                  <a:srgbClr val="000000"/>
                </a:solidFill>
              </a:rPr>
              <a:t> </a:t>
            </a:r>
            <a:r>
              <a:rPr dirty="0" u="none" sz="2500" spc="-45">
                <a:solidFill>
                  <a:srgbClr val="000000"/>
                </a:solidFill>
              </a:rPr>
              <a:t>sistemas</a:t>
            </a:r>
            <a:r>
              <a:rPr dirty="0" u="none" sz="2500" spc="-130">
                <a:solidFill>
                  <a:srgbClr val="000000"/>
                </a:solidFill>
              </a:rPr>
              <a:t> </a:t>
            </a:r>
            <a:r>
              <a:rPr dirty="0" u="none" sz="2500" spc="-10">
                <a:solidFill>
                  <a:srgbClr val="000000"/>
                </a:solidFill>
              </a:rPr>
              <a:t>lineales</a:t>
            </a:r>
            <a:endParaRPr sz="2500"/>
          </a:p>
          <a:p>
            <a:pPr>
              <a:lnSpc>
                <a:spcPct val="100000"/>
              </a:lnSpc>
              <a:spcBef>
                <a:spcPts val="1050"/>
              </a:spcBef>
              <a:buFont typeface="Arial MT"/>
              <a:buChar char="•"/>
            </a:pPr>
            <a:endParaRPr sz="2500"/>
          </a:p>
          <a:p>
            <a:pPr marL="354965" indent="-342265">
              <a:lnSpc>
                <a:spcPct val="100000"/>
              </a:lnSpc>
              <a:buSzPct val="96000"/>
              <a:buFont typeface="Arial MT"/>
              <a:buChar char="•"/>
              <a:tabLst>
                <a:tab pos="354965" algn="l"/>
                <a:tab pos="6628130" algn="l"/>
              </a:tabLst>
            </a:pPr>
            <a:r>
              <a:rPr dirty="0" u="none" sz="2500" spc="-45"/>
              <a:t>Sistema</a:t>
            </a:r>
            <a:r>
              <a:rPr dirty="0" u="none" sz="2500" spc="-125"/>
              <a:t> </a:t>
            </a:r>
            <a:r>
              <a:rPr dirty="0" u="none" sz="2500" spc="-35"/>
              <a:t>Lineal:</a:t>
            </a:r>
            <a:r>
              <a:rPr dirty="0" u="none" sz="2500" spc="-140"/>
              <a:t> </a:t>
            </a:r>
            <a:r>
              <a:rPr dirty="0" u="none" sz="2500"/>
              <a:t>La</a:t>
            </a:r>
            <a:r>
              <a:rPr dirty="0" u="none" sz="2500" spc="-110"/>
              <a:t> </a:t>
            </a:r>
            <a:r>
              <a:rPr dirty="0" u="none" sz="2500" spc="-45"/>
              <a:t>respuesta</a:t>
            </a:r>
            <a:r>
              <a:rPr dirty="0" u="none" sz="2500" spc="-105"/>
              <a:t> </a:t>
            </a:r>
            <a:r>
              <a:rPr dirty="0" u="none" sz="2500"/>
              <a:t>es</a:t>
            </a:r>
            <a:r>
              <a:rPr dirty="0" u="none" sz="2500" spc="-114"/>
              <a:t> </a:t>
            </a:r>
            <a:r>
              <a:rPr dirty="0" u="none" sz="2500" spc="-10"/>
              <a:t>proporcional</a:t>
            </a:r>
            <a:r>
              <a:rPr dirty="0" u="none" sz="2500"/>
              <a:t>	al</a:t>
            </a:r>
            <a:r>
              <a:rPr dirty="0" u="none" sz="2500" spc="-100"/>
              <a:t> </a:t>
            </a:r>
            <a:r>
              <a:rPr dirty="0" u="none" sz="2500" spc="-10"/>
              <a:t>estímulo</a:t>
            </a:r>
            <a:endParaRPr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186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5" b="1" i="0">
                <a:solidFill>
                  <a:srgbClr val="C00000"/>
                </a:solidFill>
                <a:latin typeface="Arial"/>
                <a:cs typeface="Arial"/>
              </a:rPr>
              <a:t>Principio</a:t>
            </a:r>
            <a:r>
              <a:rPr dirty="0" sz="2400" spc="-8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b="1" i="0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2400" spc="-5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20" b="1" i="0">
                <a:solidFill>
                  <a:srgbClr val="C00000"/>
                </a:solidFill>
                <a:latin typeface="Arial"/>
                <a:cs typeface="Arial"/>
              </a:rPr>
              <a:t>Superposición:</a:t>
            </a:r>
            <a:r>
              <a:rPr dirty="0" sz="2400" spc="-9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25" b="1" i="0">
                <a:solidFill>
                  <a:srgbClr val="C00000"/>
                </a:solidFill>
                <a:latin typeface="Arial"/>
                <a:cs typeface="Arial"/>
              </a:rPr>
              <a:t>Aplicación</a:t>
            </a:r>
            <a:r>
              <a:rPr dirty="0" sz="2400" spc="-80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b="1" i="0">
                <a:solidFill>
                  <a:srgbClr val="C00000"/>
                </a:solidFill>
                <a:latin typeface="Arial"/>
                <a:cs typeface="Arial"/>
              </a:rPr>
              <a:t>en</a:t>
            </a:r>
            <a:r>
              <a:rPr dirty="0" sz="2400" spc="-3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40" b="1" i="0">
                <a:solidFill>
                  <a:srgbClr val="C00000"/>
                </a:solidFill>
                <a:latin typeface="Arial"/>
                <a:cs typeface="Arial"/>
              </a:rPr>
              <a:t>Maniobras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58445" y="2023745"/>
            <a:ext cx="561149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I1: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Corriente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Pre-operación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I2: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Corriente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Superpuesta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para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simular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cese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Corriente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9946" y="3069018"/>
            <a:ext cx="4824476" cy="25891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977822" y="5649243"/>
            <a:ext cx="70231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Z2=10</a:t>
            </a:r>
            <a:r>
              <a:rPr dirty="0" sz="900" spc="-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847815" y="5476875"/>
            <a:ext cx="105410" cy="528955"/>
            <a:chOff x="2847815" y="5476875"/>
            <a:chExt cx="105410" cy="528955"/>
          </a:xfrm>
        </p:grpSpPr>
        <p:sp>
          <p:nvSpPr>
            <p:cNvPr id="7" name="object 7" descr=""/>
            <p:cNvSpPr/>
            <p:nvPr/>
          </p:nvSpPr>
          <p:spPr>
            <a:xfrm>
              <a:off x="2862026" y="5886579"/>
              <a:ext cx="76835" cy="114300"/>
            </a:xfrm>
            <a:custGeom>
              <a:avLst/>
              <a:gdLst/>
              <a:ahLst/>
              <a:cxnLst/>
              <a:rect l="l" t="t" r="r" b="b"/>
              <a:pathLst>
                <a:path w="76835" h="114300">
                  <a:moveTo>
                    <a:pt x="38341" y="0"/>
                  </a:moveTo>
                  <a:lnTo>
                    <a:pt x="38341" y="66696"/>
                  </a:lnTo>
                </a:path>
                <a:path w="76835" h="114300">
                  <a:moveTo>
                    <a:pt x="0" y="76179"/>
                  </a:moveTo>
                  <a:lnTo>
                    <a:pt x="76386" y="76179"/>
                  </a:lnTo>
                </a:path>
                <a:path w="76835" h="114300">
                  <a:moveTo>
                    <a:pt x="18948" y="95132"/>
                  </a:moveTo>
                  <a:lnTo>
                    <a:pt x="57290" y="95132"/>
                  </a:lnTo>
                </a:path>
                <a:path w="76835" h="114300">
                  <a:moveTo>
                    <a:pt x="28423" y="114084"/>
                  </a:moveTo>
                  <a:lnTo>
                    <a:pt x="47815" y="114084"/>
                  </a:lnTo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847810" y="5500598"/>
              <a:ext cx="105410" cy="391160"/>
            </a:xfrm>
            <a:custGeom>
              <a:avLst/>
              <a:gdLst/>
              <a:ahLst/>
              <a:cxnLst/>
              <a:rect l="l" t="t" r="r" b="b"/>
              <a:pathLst>
                <a:path w="105410" h="391160">
                  <a:moveTo>
                    <a:pt x="37909" y="181140"/>
                  </a:moveTo>
                  <a:lnTo>
                    <a:pt x="28435" y="181140"/>
                  </a:lnTo>
                  <a:lnTo>
                    <a:pt x="18961" y="181140"/>
                  </a:lnTo>
                  <a:lnTo>
                    <a:pt x="18961" y="171678"/>
                  </a:lnTo>
                  <a:lnTo>
                    <a:pt x="9486" y="171678"/>
                  </a:lnTo>
                  <a:lnTo>
                    <a:pt x="0" y="171678"/>
                  </a:lnTo>
                  <a:lnTo>
                    <a:pt x="0" y="181152"/>
                  </a:lnTo>
                  <a:lnTo>
                    <a:pt x="9474" y="181152"/>
                  </a:lnTo>
                  <a:lnTo>
                    <a:pt x="18948" y="181152"/>
                  </a:lnTo>
                  <a:lnTo>
                    <a:pt x="18948" y="190614"/>
                  </a:lnTo>
                  <a:lnTo>
                    <a:pt x="28422" y="190614"/>
                  </a:lnTo>
                  <a:lnTo>
                    <a:pt x="37909" y="190614"/>
                  </a:lnTo>
                  <a:lnTo>
                    <a:pt x="37909" y="181140"/>
                  </a:lnTo>
                  <a:close/>
                </a:path>
                <a:path w="105410" h="391160">
                  <a:moveTo>
                    <a:pt x="47752" y="266801"/>
                  </a:moveTo>
                  <a:lnTo>
                    <a:pt x="37909" y="266801"/>
                  </a:lnTo>
                  <a:lnTo>
                    <a:pt x="37909" y="257327"/>
                  </a:lnTo>
                  <a:lnTo>
                    <a:pt x="28435" y="257327"/>
                  </a:lnTo>
                  <a:lnTo>
                    <a:pt x="18961" y="257327"/>
                  </a:lnTo>
                  <a:lnTo>
                    <a:pt x="18961" y="247853"/>
                  </a:lnTo>
                  <a:lnTo>
                    <a:pt x="9486" y="247853"/>
                  </a:lnTo>
                  <a:lnTo>
                    <a:pt x="0" y="247853"/>
                  </a:lnTo>
                  <a:lnTo>
                    <a:pt x="0" y="257327"/>
                  </a:lnTo>
                  <a:lnTo>
                    <a:pt x="9474" y="257327"/>
                  </a:lnTo>
                  <a:lnTo>
                    <a:pt x="18948" y="257327"/>
                  </a:lnTo>
                  <a:lnTo>
                    <a:pt x="18948" y="266801"/>
                  </a:lnTo>
                  <a:lnTo>
                    <a:pt x="28422" y="266801"/>
                  </a:lnTo>
                  <a:lnTo>
                    <a:pt x="37896" y="266801"/>
                  </a:lnTo>
                  <a:lnTo>
                    <a:pt x="37896" y="276275"/>
                  </a:lnTo>
                  <a:lnTo>
                    <a:pt x="47752" y="276275"/>
                  </a:lnTo>
                  <a:lnTo>
                    <a:pt x="47752" y="266801"/>
                  </a:lnTo>
                  <a:close/>
                </a:path>
                <a:path w="105410" h="391160">
                  <a:moveTo>
                    <a:pt x="47752" y="228904"/>
                  </a:moveTo>
                  <a:lnTo>
                    <a:pt x="37896" y="228904"/>
                  </a:lnTo>
                  <a:lnTo>
                    <a:pt x="37896" y="238366"/>
                  </a:lnTo>
                  <a:lnTo>
                    <a:pt x="28435" y="238366"/>
                  </a:lnTo>
                  <a:lnTo>
                    <a:pt x="18948" y="238366"/>
                  </a:lnTo>
                  <a:lnTo>
                    <a:pt x="18948" y="247840"/>
                  </a:lnTo>
                  <a:lnTo>
                    <a:pt x="28422" y="247840"/>
                  </a:lnTo>
                  <a:lnTo>
                    <a:pt x="37909" y="247840"/>
                  </a:lnTo>
                  <a:lnTo>
                    <a:pt x="37909" y="238379"/>
                  </a:lnTo>
                  <a:lnTo>
                    <a:pt x="47752" y="238379"/>
                  </a:lnTo>
                  <a:lnTo>
                    <a:pt x="47752" y="228904"/>
                  </a:lnTo>
                  <a:close/>
                </a:path>
                <a:path w="105410" h="391160">
                  <a:moveTo>
                    <a:pt x="47752" y="190627"/>
                  </a:moveTo>
                  <a:lnTo>
                    <a:pt x="37896" y="190627"/>
                  </a:lnTo>
                  <a:lnTo>
                    <a:pt x="37896" y="200101"/>
                  </a:lnTo>
                  <a:lnTo>
                    <a:pt x="47752" y="200101"/>
                  </a:lnTo>
                  <a:lnTo>
                    <a:pt x="47752" y="190627"/>
                  </a:lnTo>
                  <a:close/>
                </a:path>
                <a:path w="105410" h="391160">
                  <a:moveTo>
                    <a:pt x="47752" y="152717"/>
                  </a:moveTo>
                  <a:lnTo>
                    <a:pt x="37896" y="152717"/>
                  </a:lnTo>
                  <a:lnTo>
                    <a:pt x="37896" y="162191"/>
                  </a:lnTo>
                  <a:lnTo>
                    <a:pt x="28435" y="162191"/>
                  </a:lnTo>
                  <a:lnTo>
                    <a:pt x="18948" y="162191"/>
                  </a:lnTo>
                  <a:lnTo>
                    <a:pt x="18948" y="171665"/>
                  </a:lnTo>
                  <a:lnTo>
                    <a:pt x="28422" y="171665"/>
                  </a:lnTo>
                  <a:lnTo>
                    <a:pt x="37909" y="171665"/>
                  </a:lnTo>
                  <a:lnTo>
                    <a:pt x="37909" y="162191"/>
                  </a:lnTo>
                  <a:lnTo>
                    <a:pt x="47752" y="162191"/>
                  </a:lnTo>
                  <a:lnTo>
                    <a:pt x="47752" y="152717"/>
                  </a:lnTo>
                  <a:close/>
                </a:path>
                <a:path w="105410" h="391160">
                  <a:moveTo>
                    <a:pt x="47752" y="76174"/>
                  </a:moveTo>
                  <a:lnTo>
                    <a:pt x="37896" y="76174"/>
                  </a:lnTo>
                  <a:lnTo>
                    <a:pt x="37896" y="86004"/>
                  </a:lnTo>
                  <a:lnTo>
                    <a:pt x="28435" y="86004"/>
                  </a:lnTo>
                  <a:lnTo>
                    <a:pt x="18948" y="86004"/>
                  </a:lnTo>
                  <a:lnTo>
                    <a:pt x="18948" y="95491"/>
                  </a:lnTo>
                  <a:lnTo>
                    <a:pt x="9486" y="95491"/>
                  </a:lnTo>
                  <a:lnTo>
                    <a:pt x="0" y="95491"/>
                  </a:lnTo>
                  <a:lnTo>
                    <a:pt x="0" y="104965"/>
                  </a:lnTo>
                  <a:lnTo>
                    <a:pt x="9474" y="104965"/>
                  </a:lnTo>
                  <a:lnTo>
                    <a:pt x="18948" y="104965"/>
                  </a:lnTo>
                  <a:lnTo>
                    <a:pt x="18948" y="114439"/>
                  </a:lnTo>
                  <a:lnTo>
                    <a:pt x="28422" y="114439"/>
                  </a:lnTo>
                  <a:lnTo>
                    <a:pt x="37896" y="114439"/>
                  </a:lnTo>
                  <a:lnTo>
                    <a:pt x="37896" y="123926"/>
                  </a:lnTo>
                  <a:lnTo>
                    <a:pt x="47752" y="123926"/>
                  </a:lnTo>
                  <a:lnTo>
                    <a:pt x="47752" y="114439"/>
                  </a:lnTo>
                  <a:lnTo>
                    <a:pt x="37909" y="114439"/>
                  </a:lnTo>
                  <a:lnTo>
                    <a:pt x="37909" y="104965"/>
                  </a:lnTo>
                  <a:lnTo>
                    <a:pt x="28435" y="104965"/>
                  </a:lnTo>
                  <a:lnTo>
                    <a:pt x="18961" y="104965"/>
                  </a:lnTo>
                  <a:lnTo>
                    <a:pt x="18961" y="95491"/>
                  </a:lnTo>
                  <a:lnTo>
                    <a:pt x="28422" y="95491"/>
                  </a:lnTo>
                  <a:lnTo>
                    <a:pt x="37909" y="95491"/>
                  </a:lnTo>
                  <a:lnTo>
                    <a:pt x="37909" y="86017"/>
                  </a:lnTo>
                  <a:lnTo>
                    <a:pt x="47752" y="86017"/>
                  </a:lnTo>
                  <a:lnTo>
                    <a:pt x="47752" y="76174"/>
                  </a:lnTo>
                  <a:close/>
                </a:path>
                <a:path w="105410" h="391160">
                  <a:moveTo>
                    <a:pt x="57302" y="361937"/>
                  </a:moveTo>
                  <a:lnTo>
                    <a:pt x="47815" y="361937"/>
                  </a:lnTo>
                  <a:lnTo>
                    <a:pt x="47815" y="371411"/>
                  </a:lnTo>
                  <a:lnTo>
                    <a:pt x="47815" y="381241"/>
                  </a:lnTo>
                  <a:lnTo>
                    <a:pt x="47815" y="390715"/>
                  </a:lnTo>
                  <a:lnTo>
                    <a:pt x="57302" y="390715"/>
                  </a:lnTo>
                  <a:lnTo>
                    <a:pt x="57302" y="381254"/>
                  </a:lnTo>
                  <a:lnTo>
                    <a:pt x="57302" y="371411"/>
                  </a:lnTo>
                  <a:lnTo>
                    <a:pt x="57302" y="361937"/>
                  </a:lnTo>
                  <a:close/>
                </a:path>
                <a:path w="105410" h="391160">
                  <a:moveTo>
                    <a:pt x="57302" y="333502"/>
                  </a:moveTo>
                  <a:lnTo>
                    <a:pt x="47815" y="333502"/>
                  </a:lnTo>
                  <a:lnTo>
                    <a:pt x="47815" y="342963"/>
                  </a:lnTo>
                  <a:lnTo>
                    <a:pt x="47815" y="352450"/>
                  </a:lnTo>
                  <a:lnTo>
                    <a:pt x="47815" y="361924"/>
                  </a:lnTo>
                  <a:lnTo>
                    <a:pt x="57302" y="361924"/>
                  </a:lnTo>
                  <a:lnTo>
                    <a:pt x="57302" y="352450"/>
                  </a:lnTo>
                  <a:lnTo>
                    <a:pt x="57302" y="342976"/>
                  </a:lnTo>
                  <a:lnTo>
                    <a:pt x="57302" y="333502"/>
                  </a:lnTo>
                  <a:close/>
                </a:path>
                <a:path w="105410" h="391160">
                  <a:moveTo>
                    <a:pt x="57302" y="314553"/>
                  </a:moveTo>
                  <a:lnTo>
                    <a:pt x="47815" y="314553"/>
                  </a:lnTo>
                  <a:lnTo>
                    <a:pt x="47815" y="324015"/>
                  </a:lnTo>
                  <a:lnTo>
                    <a:pt x="47815" y="333489"/>
                  </a:lnTo>
                  <a:lnTo>
                    <a:pt x="57302" y="333489"/>
                  </a:lnTo>
                  <a:lnTo>
                    <a:pt x="57302" y="324027"/>
                  </a:lnTo>
                  <a:lnTo>
                    <a:pt x="57302" y="314553"/>
                  </a:lnTo>
                  <a:close/>
                </a:path>
                <a:path w="105410" h="391160">
                  <a:moveTo>
                    <a:pt x="57302" y="47752"/>
                  </a:moveTo>
                  <a:lnTo>
                    <a:pt x="47815" y="47752"/>
                  </a:lnTo>
                  <a:lnTo>
                    <a:pt x="47815" y="57213"/>
                  </a:lnTo>
                  <a:lnTo>
                    <a:pt x="47815" y="66700"/>
                  </a:lnTo>
                  <a:lnTo>
                    <a:pt x="47815" y="76174"/>
                  </a:lnTo>
                  <a:lnTo>
                    <a:pt x="47815" y="86017"/>
                  </a:lnTo>
                  <a:lnTo>
                    <a:pt x="57302" y="86017"/>
                  </a:lnTo>
                  <a:lnTo>
                    <a:pt x="57302" y="76174"/>
                  </a:lnTo>
                  <a:lnTo>
                    <a:pt x="57302" y="66700"/>
                  </a:lnTo>
                  <a:lnTo>
                    <a:pt x="57302" y="57226"/>
                  </a:lnTo>
                  <a:lnTo>
                    <a:pt x="57302" y="47752"/>
                  </a:lnTo>
                  <a:close/>
                </a:path>
                <a:path w="105410" h="391160">
                  <a:moveTo>
                    <a:pt x="57302" y="0"/>
                  </a:moveTo>
                  <a:lnTo>
                    <a:pt x="47815" y="0"/>
                  </a:lnTo>
                  <a:lnTo>
                    <a:pt x="47815" y="9842"/>
                  </a:lnTo>
                  <a:lnTo>
                    <a:pt x="47815" y="19316"/>
                  </a:lnTo>
                  <a:lnTo>
                    <a:pt x="47815" y="28790"/>
                  </a:lnTo>
                  <a:lnTo>
                    <a:pt x="47815" y="38265"/>
                  </a:lnTo>
                  <a:lnTo>
                    <a:pt x="47815" y="47739"/>
                  </a:lnTo>
                  <a:lnTo>
                    <a:pt x="57302" y="47739"/>
                  </a:lnTo>
                  <a:lnTo>
                    <a:pt x="57302" y="9842"/>
                  </a:lnTo>
                  <a:lnTo>
                    <a:pt x="57302" y="0"/>
                  </a:lnTo>
                  <a:close/>
                </a:path>
                <a:path w="105410" h="391160">
                  <a:moveTo>
                    <a:pt x="66776" y="228904"/>
                  </a:moveTo>
                  <a:lnTo>
                    <a:pt x="57302" y="228904"/>
                  </a:lnTo>
                  <a:lnTo>
                    <a:pt x="47815" y="228904"/>
                  </a:lnTo>
                  <a:lnTo>
                    <a:pt x="47815" y="238379"/>
                  </a:lnTo>
                  <a:lnTo>
                    <a:pt x="57289" y="238379"/>
                  </a:lnTo>
                  <a:lnTo>
                    <a:pt x="66776" y="238379"/>
                  </a:lnTo>
                  <a:lnTo>
                    <a:pt x="66776" y="228904"/>
                  </a:lnTo>
                  <a:close/>
                </a:path>
                <a:path w="105410" h="391160">
                  <a:moveTo>
                    <a:pt x="85725" y="295236"/>
                  </a:moveTo>
                  <a:lnTo>
                    <a:pt x="76250" y="295236"/>
                  </a:lnTo>
                  <a:lnTo>
                    <a:pt x="66763" y="295236"/>
                  </a:lnTo>
                  <a:lnTo>
                    <a:pt x="66763" y="305066"/>
                  </a:lnTo>
                  <a:lnTo>
                    <a:pt x="57302" y="305066"/>
                  </a:lnTo>
                  <a:lnTo>
                    <a:pt x="47815" y="305066"/>
                  </a:lnTo>
                  <a:lnTo>
                    <a:pt x="47815" y="314540"/>
                  </a:lnTo>
                  <a:lnTo>
                    <a:pt x="57289" y="314540"/>
                  </a:lnTo>
                  <a:lnTo>
                    <a:pt x="66776" y="314540"/>
                  </a:lnTo>
                  <a:lnTo>
                    <a:pt x="66776" y="305079"/>
                  </a:lnTo>
                  <a:lnTo>
                    <a:pt x="76238" y="305079"/>
                  </a:lnTo>
                  <a:lnTo>
                    <a:pt x="85725" y="305079"/>
                  </a:lnTo>
                  <a:lnTo>
                    <a:pt x="85725" y="295236"/>
                  </a:lnTo>
                  <a:close/>
                </a:path>
                <a:path w="105410" h="391160">
                  <a:moveTo>
                    <a:pt x="85725" y="276275"/>
                  </a:moveTo>
                  <a:lnTo>
                    <a:pt x="76250" y="276275"/>
                  </a:lnTo>
                  <a:lnTo>
                    <a:pt x="66776" y="276275"/>
                  </a:lnTo>
                  <a:lnTo>
                    <a:pt x="66776" y="266801"/>
                  </a:lnTo>
                  <a:lnTo>
                    <a:pt x="57302" y="266801"/>
                  </a:lnTo>
                  <a:lnTo>
                    <a:pt x="47815" y="266801"/>
                  </a:lnTo>
                  <a:lnTo>
                    <a:pt x="47815" y="276275"/>
                  </a:lnTo>
                  <a:lnTo>
                    <a:pt x="57289" y="276275"/>
                  </a:lnTo>
                  <a:lnTo>
                    <a:pt x="66763" y="276275"/>
                  </a:lnTo>
                  <a:lnTo>
                    <a:pt x="66763" y="285750"/>
                  </a:lnTo>
                  <a:lnTo>
                    <a:pt x="76238" y="285750"/>
                  </a:lnTo>
                  <a:lnTo>
                    <a:pt x="85725" y="285750"/>
                  </a:lnTo>
                  <a:lnTo>
                    <a:pt x="85725" y="276275"/>
                  </a:lnTo>
                  <a:close/>
                </a:path>
                <a:path w="105410" h="391160">
                  <a:moveTo>
                    <a:pt x="85725" y="219049"/>
                  </a:moveTo>
                  <a:lnTo>
                    <a:pt x="76250" y="219049"/>
                  </a:lnTo>
                  <a:lnTo>
                    <a:pt x="66763" y="219049"/>
                  </a:lnTo>
                  <a:lnTo>
                    <a:pt x="66763" y="228892"/>
                  </a:lnTo>
                  <a:lnTo>
                    <a:pt x="76238" y="228892"/>
                  </a:lnTo>
                  <a:lnTo>
                    <a:pt x="85725" y="228892"/>
                  </a:lnTo>
                  <a:lnTo>
                    <a:pt x="85725" y="219049"/>
                  </a:lnTo>
                  <a:close/>
                </a:path>
                <a:path w="105410" h="391160">
                  <a:moveTo>
                    <a:pt x="85725" y="200088"/>
                  </a:moveTo>
                  <a:lnTo>
                    <a:pt x="76250" y="200088"/>
                  </a:lnTo>
                  <a:lnTo>
                    <a:pt x="66776" y="200088"/>
                  </a:lnTo>
                  <a:lnTo>
                    <a:pt x="66776" y="190627"/>
                  </a:lnTo>
                  <a:lnTo>
                    <a:pt x="57302" y="190627"/>
                  </a:lnTo>
                  <a:lnTo>
                    <a:pt x="47815" y="190627"/>
                  </a:lnTo>
                  <a:lnTo>
                    <a:pt x="47815" y="200101"/>
                  </a:lnTo>
                  <a:lnTo>
                    <a:pt x="57289" y="200101"/>
                  </a:lnTo>
                  <a:lnTo>
                    <a:pt x="66763" y="200101"/>
                  </a:lnTo>
                  <a:lnTo>
                    <a:pt x="66763" y="209575"/>
                  </a:lnTo>
                  <a:lnTo>
                    <a:pt x="76238" y="209575"/>
                  </a:lnTo>
                  <a:lnTo>
                    <a:pt x="85725" y="209575"/>
                  </a:lnTo>
                  <a:lnTo>
                    <a:pt x="85725" y="200088"/>
                  </a:lnTo>
                  <a:close/>
                </a:path>
                <a:path w="105410" h="391160">
                  <a:moveTo>
                    <a:pt x="85725" y="142875"/>
                  </a:moveTo>
                  <a:lnTo>
                    <a:pt x="76250" y="142875"/>
                  </a:lnTo>
                  <a:lnTo>
                    <a:pt x="66763" y="142875"/>
                  </a:lnTo>
                  <a:lnTo>
                    <a:pt x="66763" y="152717"/>
                  </a:lnTo>
                  <a:lnTo>
                    <a:pt x="57302" y="152717"/>
                  </a:lnTo>
                  <a:lnTo>
                    <a:pt x="47815" y="152717"/>
                  </a:lnTo>
                  <a:lnTo>
                    <a:pt x="47815" y="162191"/>
                  </a:lnTo>
                  <a:lnTo>
                    <a:pt x="57289" y="162191"/>
                  </a:lnTo>
                  <a:lnTo>
                    <a:pt x="66776" y="162191"/>
                  </a:lnTo>
                  <a:lnTo>
                    <a:pt x="66776" y="152717"/>
                  </a:lnTo>
                  <a:lnTo>
                    <a:pt x="76238" y="152717"/>
                  </a:lnTo>
                  <a:lnTo>
                    <a:pt x="85725" y="152717"/>
                  </a:lnTo>
                  <a:lnTo>
                    <a:pt x="85725" y="142875"/>
                  </a:lnTo>
                  <a:close/>
                </a:path>
                <a:path w="105410" h="391160">
                  <a:moveTo>
                    <a:pt x="85725" y="123926"/>
                  </a:moveTo>
                  <a:lnTo>
                    <a:pt x="76250" y="123926"/>
                  </a:lnTo>
                  <a:lnTo>
                    <a:pt x="66776" y="123926"/>
                  </a:lnTo>
                  <a:lnTo>
                    <a:pt x="66776" y="114439"/>
                  </a:lnTo>
                  <a:lnTo>
                    <a:pt x="57302" y="114439"/>
                  </a:lnTo>
                  <a:lnTo>
                    <a:pt x="47815" y="114439"/>
                  </a:lnTo>
                  <a:lnTo>
                    <a:pt x="47815" y="123926"/>
                  </a:lnTo>
                  <a:lnTo>
                    <a:pt x="57289" y="123926"/>
                  </a:lnTo>
                  <a:lnTo>
                    <a:pt x="66763" y="123926"/>
                  </a:lnTo>
                  <a:lnTo>
                    <a:pt x="66763" y="133400"/>
                  </a:lnTo>
                  <a:lnTo>
                    <a:pt x="76238" y="133400"/>
                  </a:lnTo>
                  <a:lnTo>
                    <a:pt x="85725" y="133400"/>
                  </a:lnTo>
                  <a:lnTo>
                    <a:pt x="85725" y="123926"/>
                  </a:lnTo>
                  <a:close/>
                </a:path>
                <a:path w="105410" h="391160">
                  <a:moveTo>
                    <a:pt x="104825" y="285762"/>
                  </a:moveTo>
                  <a:lnTo>
                    <a:pt x="95351" y="285762"/>
                  </a:lnTo>
                  <a:lnTo>
                    <a:pt x="85864" y="285762"/>
                  </a:lnTo>
                  <a:lnTo>
                    <a:pt x="85864" y="295236"/>
                  </a:lnTo>
                  <a:lnTo>
                    <a:pt x="95338" y="295236"/>
                  </a:lnTo>
                  <a:lnTo>
                    <a:pt x="104825" y="295236"/>
                  </a:lnTo>
                  <a:lnTo>
                    <a:pt x="104825" y="285762"/>
                  </a:lnTo>
                  <a:close/>
                </a:path>
                <a:path w="105410" h="391160">
                  <a:moveTo>
                    <a:pt x="104825" y="209575"/>
                  </a:moveTo>
                  <a:lnTo>
                    <a:pt x="95351" y="209575"/>
                  </a:lnTo>
                  <a:lnTo>
                    <a:pt x="85864" y="209575"/>
                  </a:lnTo>
                  <a:lnTo>
                    <a:pt x="85864" y="219049"/>
                  </a:lnTo>
                  <a:lnTo>
                    <a:pt x="95338" y="219049"/>
                  </a:lnTo>
                  <a:lnTo>
                    <a:pt x="104825" y="219049"/>
                  </a:lnTo>
                  <a:lnTo>
                    <a:pt x="104825" y="209575"/>
                  </a:lnTo>
                  <a:close/>
                </a:path>
                <a:path w="105410" h="391160">
                  <a:moveTo>
                    <a:pt x="104825" y="133400"/>
                  </a:moveTo>
                  <a:lnTo>
                    <a:pt x="95351" y="133400"/>
                  </a:lnTo>
                  <a:lnTo>
                    <a:pt x="85864" y="133400"/>
                  </a:lnTo>
                  <a:lnTo>
                    <a:pt x="85864" y="142875"/>
                  </a:lnTo>
                  <a:lnTo>
                    <a:pt x="95338" y="142875"/>
                  </a:lnTo>
                  <a:lnTo>
                    <a:pt x="104825" y="142875"/>
                  </a:lnTo>
                  <a:lnTo>
                    <a:pt x="104825" y="1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895630" y="58818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876238" y="586252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35"/>
                  </a:lnTo>
                  <a:lnTo>
                    <a:pt x="5976" y="5971"/>
                  </a:lnTo>
                  <a:lnTo>
                    <a:pt x="1635" y="12152"/>
                  </a:lnTo>
                  <a:lnTo>
                    <a:pt x="0" y="19323"/>
                  </a:lnTo>
                  <a:lnTo>
                    <a:pt x="1635" y="26279"/>
                  </a:lnTo>
                  <a:lnTo>
                    <a:pt x="5976" y="32350"/>
                  </a:lnTo>
                  <a:lnTo>
                    <a:pt x="12178" y="36645"/>
                  </a:lnTo>
                  <a:lnTo>
                    <a:pt x="19392" y="38275"/>
                  </a:lnTo>
                  <a:lnTo>
                    <a:pt x="26350" y="36645"/>
                  </a:lnTo>
                  <a:lnTo>
                    <a:pt x="32419" y="32350"/>
                  </a:lnTo>
                  <a:lnTo>
                    <a:pt x="36713" y="26279"/>
                  </a:lnTo>
                  <a:lnTo>
                    <a:pt x="38341" y="19323"/>
                  </a:lnTo>
                  <a:lnTo>
                    <a:pt x="36713" y="12152"/>
                  </a:lnTo>
                  <a:lnTo>
                    <a:pt x="32419" y="5971"/>
                  </a:lnTo>
                  <a:lnTo>
                    <a:pt x="26350" y="1635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876238" y="586252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9323"/>
                  </a:moveTo>
                  <a:lnTo>
                    <a:pt x="1635" y="26279"/>
                  </a:lnTo>
                  <a:lnTo>
                    <a:pt x="5976" y="32350"/>
                  </a:lnTo>
                  <a:lnTo>
                    <a:pt x="12178" y="36645"/>
                  </a:lnTo>
                  <a:lnTo>
                    <a:pt x="19392" y="38275"/>
                  </a:lnTo>
                  <a:lnTo>
                    <a:pt x="26350" y="36645"/>
                  </a:lnTo>
                  <a:lnTo>
                    <a:pt x="32419" y="32350"/>
                  </a:lnTo>
                  <a:lnTo>
                    <a:pt x="36713" y="26279"/>
                  </a:lnTo>
                  <a:lnTo>
                    <a:pt x="38341" y="19323"/>
                  </a:lnTo>
                  <a:lnTo>
                    <a:pt x="36713" y="12152"/>
                  </a:lnTo>
                  <a:lnTo>
                    <a:pt x="32419" y="5971"/>
                  </a:lnTo>
                  <a:lnTo>
                    <a:pt x="26350" y="1635"/>
                  </a:lnTo>
                  <a:lnTo>
                    <a:pt x="19392" y="0"/>
                  </a:lnTo>
                  <a:lnTo>
                    <a:pt x="12178" y="1635"/>
                  </a:lnTo>
                  <a:lnTo>
                    <a:pt x="5976" y="5971"/>
                  </a:lnTo>
                  <a:lnTo>
                    <a:pt x="1635" y="12152"/>
                  </a:lnTo>
                  <a:lnTo>
                    <a:pt x="0" y="19323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549255" y="4887445"/>
            <a:ext cx="70231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Z1=10</a:t>
            </a:r>
            <a:r>
              <a:rPr dirty="0" sz="900" spc="-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538199" y="5072324"/>
            <a:ext cx="429259" cy="104775"/>
            <a:chOff x="1538199" y="5072324"/>
            <a:chExt cx="429259" cy="104775"/>
          </a:xfrm>
        </p:grpSpPr>
        <p:sp>
          <p:nvSpPr>
            <p:cNvPr id="16" name="object 16" descr=""/>
            <p:cNvSpPr/>
            <p:nvPr/>
          </p:nvSpPr>
          <p:spPr>
            <a:xfrm>
              <a:off x="1561947" y="5072329"/>
              <a:ext cx="391160" cy="104775"/>
            </a:xfrm>
            <a:custGeom>
              <a:avLst/>
              <a:gdLst/>
              <a:ahLst/>
              <a:cxnLst/>
              <a:rect l="l" t="t" r="r" b="b"/>
              <a:pathLst>
                <a:path w="391160" h="104775">
                  <a:moveTo>
                    <a:pt x="19342" y="47371"/>
                  </a:moveTo>
                  <a:lnTo>
                    <a:pt x="9499" y="47371"/>
                  </a:lnTo>
                  <a:lnTo>
                    <a:pt x="0" y="47371"/>
                  </a:lnTo>
                  <a:lnTo>
                    <a:pt x="0" y="56857"/>
                  </a:lnTo>
                  <a:lnTo>
                    <a:pt x="9486" y="56857"/>
                  </a:lnTo>
                  <a:lnTo>
                    <a:pt x="19342" y="56857"/>
                  </a:lnTo>
                  <a:lnTo>
                    <a:pt x="19342" y="47371"/>
                  </a:lnTo>
                  <a:close/>
                </a:path>
                <a:path w="391160" h="104775">
                  <a:moveTo>
                    <a:pt x="47815" y="47371"/>
                  </a:moveTo>
                  <a:lnTo>
                    <a:pt x="38328" y="47371"/>
                  </a:lnTo>
                  <a:lnTo>
                    <a:pt x="28841" y="47371"/>
                  </a:lnTo>
                  <a:lnTo>
                    <a:pt x="19354" y="47371"/>
                  </a:lnTo>
                  <a:lnTo>
                    <a:pt x="19354" y="56857"/>
                  </a:lnTo>
                  <a:lnTo>
                    <a:pt x="28841" y="56857"/>
                  </a:lnTo>
                  <a:lnTo>
                    <a:pt x="38328" y="56857"/>
                  </a:lnTo>
                  <a:lnTo>
                    <a:pt x="47815" y="56857"/>
                  </a:lnTo>
                  <a:lnTo>
                    <a:pt x="47815" y="47371"/>
                  </a:lnTo>
                  <a:close/>
                </a:path>
                <a:path w="391160" h="104775">
                  <a:moveTo>
                    <a:pt x="85788" y="47371"/>
                  </a:moveTo>
                  <a:lnTo>
                    <a:pt x="85788" y="47371"/>
                  </a:lnTo>
                  <a:lnTo>
                    <a:pt x="47828" y="47371"/>
                  </a:lnTo>
                  <a:lnTo>
                    <a:pt x="47828" y="56857"/>
                  </a:lnTo>
                  <a:lnTo>
                    <a:pt x="57315" y="56857"/>
                  </a:lnTo>
                  <a:lnTo>
                    <a:pt x="66814" y="56857"/>
                  </a:lnTo>
                  <a:lnTo>
                    <a:pt x="76301" y="56857"/>
                  </a:lnTo>
                  <a:lnTo>
                    <a:pt x="76301" y="66687"/>
                  </a:lnTo>
                  <a:lnTo>
                    <a:pt x="85788" y="66687"/>
                  </a:lnTo>
                  <a:lnTo>
                    <a:pt x="85788" y="56857"/>
                  </a:lnTo>
                  <a:lnTo>
                    <a:pt x="85788" y="47371"/>
                  </a:lnTo>
                  <a:close/>
                </a:path>
                <a:path w="391160" h="104775">
                  <a:moveTo>
                    <a:pt x="104787" y="95135"/>
                  </a:moveTo>
                  <a:lnTo>
                    <a:pt x="95288" y="95135"/>
                  </a:lnTo>
                  <a:lnTo>
                    <a:pt x="95288" y="104609"/>
                  </a:lnTo>
                  <a:lnTo>
                    <a:pt x="104787" y="104609"/>
                  </a:lnTo>
                  <a:lnTo>
                    <a:pt x="104787" y="95135"/>
                  </a:lnTo>
                  <a:close/>
                </a:path>
                <a:path w="391160" h="104775">
                  <a:moveTo>
                    <a:pt x="104787" y="85648"/>
                  </a:moveTo>
                  <a:lnTo>
                    <a:pt x="95300" y="85648"/>
                  </a:lnTo>
                  <a:lnTo>
                    <a:pt x="95300" y="76174"/>
                  </a:lnTo>
                  <a:lnTo>
                    <a:pt x="95300" y="66700"/>
                  </a:lnTo>
                  <a:lnTo>
                    <a:pt x="85801" y="66700"/>
                  </a:lnTo>
                  <a:lnTo>
                    <a:pt x="85801" y="76161"/>
                  </a:lnTo>
                  <a:lnTo>
                    <a:pt x="85801" y="85648"/>
                  </a:lnTo>
                  <a:lnTo>
                    <a:pt x="95288" y="85648"/>
                  </a:lnTo>
                  <a:lnTo>
                    <a:pt x="95288" y="95123"/>
                  </a:lnTo>
                  <a:lnTo>
                    <a:pt x="104787" y="95123"/>
                  </a:lnTo>
                  <a:lnTo>
                    <a:pt x="104787" y="85648"/>
                  </a:lnTo>
                  <a:close/>
                </a:path>
                <a:path w="391160" h="104775">
                  <a:moveTo>
                    <a:pt x="114274" y="66700"/>
                  </a:moveTo>
                  <a:lnTo>
                    <a:pt x="104787" y="66700"/>
                  </a:lnTo>
                  <a:lnTo>
                    <a:pt x="104787" y="76161"/>
                  </a:lnTo>
                  <a:lnTo>
                    <a:pt x="104787" y="85648"/>
                  </a:lnTo>
                  <a:lnTo>
                    <a:pt x="114274" y="85648"/>
                  </a:lnTo>
                  <a:lnTo>
                    <a:pt x="114274" y="76174"/>
                  </a:lnTo>
                  <a:lnTo>
                    <a:pt x="114274" y="66700"/>
                  </a:lnTo>
                  <a:close/>
                </a:path>
                <a:path w="391160" h="104775">
                  <a:moveTo>
                    <a:pt x="124129" y="37909"/>
                  </a:moveTo>
                  <a:lnTo>
                    <a:pt x="114274" y="37909"/>
                  </a:lnTo>
                  <a:lnTo>
                    <a:pt x="114274" y="47371"/>
                  </a:lnTo>
                  <a:lnTo>
                    <a:pt x="114274" y="56845"/>
                  </a:lnTo>
                  <a:lnTo>
                    <a:pt x="114274" y="66687"/>
                  </a:lnTo>
                  <a:lnTo>
                    <a:pt x="124129" y="66687"/>
                  </a:lnTo>
                  <a:lnTo>
                    <a:pt x="124129" y="56857"/>
                  </a:lnTo>
                  <a:lnTo>
                    <a:pt x="124129" y="47383"/>
                  </a:lnTo>
                  <a:lnTo>
                    <a:pt x="124129" y="37909"/>
                  </a:lnTo>
                  <a:close/>
                </a:path>
                <a:path w="391160" h="104775">
                  <a:moveTo>
                    <a:pt x="133616" y="18948"/>
                  </a:moveTo>
                  <a:lnTo>
                    <a:pt x="124129" y="18948"/>
                  </a:lnTo>
                  <a:lnTo>
                    <a:pt x="124129" y="28422"/>
                  </a:lnTo>
                  <a:lnTo>
                    <a:pt x="124129" y="37896"/>
                  </a:lnTo>
                  <a:lnTo>
                    <a:pt x="133616" y="37896"/>
                  </a:lnTo>
                  <a:lnTo>
                    <a:pt x="133616" y="28435"/>
                  </a:lnTo>
                  <a:lnTo>
                    <a:pt x="133616" y="18948"/>
                  </a:lnTo>
                  <a:close/>
                </a:path>
                <a:path w="391160" h="104775">
                  <a:moveTo>
                    <a:pt x="143116" y="0"/>
                  </a:moveTo>
                  <a:lnTo>
                    <a:pt x="133616" y="0"/>
                  </a:lnTo>
                  <a:lnTo>
                    <a:pt x="133616" y="9474"/>
                  </a:lnTo>
                  <a:lnTo>
                    <a:pt x="133616" y="18948"/>
                  </a:lnTo>
                  <a:lnTo>
                    <a:pt x="143116" y="18948"/>
                  </a:lnTo>
                  <a:lnTo>
                    <a:pt x="143116" y="9474"/>
                  </a:lnTo>
                  <a:lnTo>
                    <a:pt x="143116" y="0"/>
                  </a:lnTo>
                  <a:close/>
                </a:path>
                <a:path w="391160" h="104775">
                  <a:moveTo>
                    <a:pt x="152615" y="18948"/>
                  </a:moveTo>
                  <a:lnTo>
                    <a:pt x="143129" y="18948"/>
                  </a:lnTo>
                  <a:lnTo>
                    <a:pt x="143129" y="28422"/>
                  </a:lnTo>
                  <a:lnTo>
                    <a:pt x="143129" y="37896"/>
                  </a:lnTo>
                  <a:lnTo>
                    <a:pt x="152615" y="37896"/>
                  </a:lnTo>
                  <a:lnTo>
                    <a:pt x="152615" y="28435"/>
                  </a:lnTo>
                  <a:lnTo>
                    <a:pt x="152615" y="18948"/>
                  </a:lnTo>
                  <a:close/>
                </a:path>
                <a:path w="391160" h="104775">
                  <a:moveTo>
                    <a:pt x="162102" y="37909"/>
                  </a:moveTo>
                  <a:lnTo>
                    <a:pt x="152615" y="37909"/>
                  </a:lnTo>
                  <a:lnTo>
                    <a:pt x="152615" y="47371"/>
                  </a:lnTo>
                  <a:lnTo>
                    <a:pt x="152615" y="56845"/>
                  </a:lnTo>
                  <a:lnTo>
                    <a:pt x="152615" y="66687"/>
                  </a:lnTo>
                  <a:lnTo>
                    <a:pt x="162102" y="66687"/>
                  </a:lnTo>
                  <a:lnTo>
                    <a:pt x="162102" y="56857"/>
                  </a:lnTo>
                  <a:lnTo>
                    <a:pt x="162102" y="47383"/>
                  </a:lnTo>
                  <a:lnTo>
                    <a:pt x="162102" y="37909"/>
                  </a:lnTo>
                  <a:close/>
                </a:path>
                <a:path w="391160" h="104775">
                  <a:moveTo>
                    <a:pt x="171589" y="66700"/>
                  </a:moveTo>
                  <a:lnTo>
                    <a:pt x="162102" y="66700"/>
                  </a:lnTo>
                  <a:lnTo>
                    <a:pt x="162102" y="76161"/>
                  </a:lnTo>
                  <a:lnTo>
                    <a:pt x="162102" y="85648"/>
                  </a:lnTo>
                  <a:lnTo>
                    <a:pt x="171589" y="85648"/>
                  </a:lnTo>
                  <a:lnTo>
                    <a:pt x="171589" y="76174"/>
                  </a:lnTo>
                  <a:lnTo>
                    <a:pt x="171589" y="66700"/>
                  </a:lnTo>
                  <a:close/>
                </a:path>
                <a:path w="391160" h="104775">
                  <a:moveTo>
                    <a:pt x="181089" y="95135"/>
                  </a:moveTo>
                  <a:lnTo>
                    <a:pt x="171589" y="95135"/>
                  </a:lnTo>
                  <a:lnTo>
                    <a:pt x="171589" y="104609"/>
                  </a:lnTo>
                  <a:lnTo>
                    <a:pt x="181089" y="104609"/>
                  </a:lnTo>
                  <a:lnTo>
                    <a:pt x="181089" y="95135"/>
                  </a:lnTo>
                  <a:close/>
                </a:path>
                <a:path w="391160" h="104775">
                  <a:moveTo>
                    <a:pt x="190576" y="66700"/>
                  </a:moveTo>
                  <a:lnTo>
                    <a:pt x="181076" y="66700"/>
                  </a:lnTo>
                  <a:lnTo>
                    <a:pt x="181076" y="76161"/>
                  </a:lnTo>
                  <a:lnTo>
                    <a:pt x="181076" y="85648"/>
                  </a:lnTo>
                  <a:lnTo>
                    <a:pt x="171589" y="85648"/>
                  </a:lnTo>
                  <a:lnTo>
                    <a:pt x="171589" y="95123"/>
                  </a:lnTo>
                  <a:lnTo>
                    <a:pt x="181089" y="95123"/>
                  </a:lnTo>
                  <a:lnTo>
                    <a:pt x="181089" y="85648"/>
                  </a:lnTo>
                  <a:lnTo>
                    <a:pt x="190576" y="85648"/>
                  </a:lnTo>
                  <a:lnTo>
                    <a:pt x="190576" y="76174"/>
                  </a:lnTo>
                  <a:lnTo>
                    <a:pt x="190576" y="66700"/>
                  </a:lnTo>
                  <a:close/>
                </a:path>
                <a:path w="391160" h="104775">
                  <a:moveTo>
                    <a:pt x="200075" y="37909"/>
                  </a:moveTo>
                  <a:lnTo>
                    <a:pt x="190588" y="37909"/>
                  </a:lnTo>
                  <a:lnTo>
                    <a:pt x="190588" y="47371"/>
                  </a:lnTo>
                  <a:lnTo>
                    <a:pt x="190588" y="56845"/>
                  </a:lnTo>
                  <a:lnTo>
                    <a:pt x="190588" y="66687"/>
                  </a:lnTo>
                  <a:lnTo>
                    <a:pt x="200075" y="66687"/>
                  </a:lnTo>
                  <a:lnTo>
                    <a:pt x="200075" y="56857"/>
                  </a:lnTo>
                  <a:lnTo>
                    <a:pt x="200075" y="47383"/>
                  </a:lnTo>
                  <a:lnTo>
                    <a:pt x="200075" y="37909"/>
                  </a:lnTo>
                  <a:close/>
                </a:path>
                <a:path w="391160" h="104775">
                  <a:moveTo>
                    <a:pt x="209562" y="18948"/>
                  </a:moveTo>
                  <a:lnTo>
                    <a:pt x="200075" y="18948"/>
                  </a:lnTo>
                  <a:lnTo>
                    <a:pt x="200075" y="28422"/>
                  </a:lnTo>
                  <a:lnTo>
                    <a:pt x="200075" y="37896"/>
                  </a:lnTo>
                  <a:lnTo>
                    <a:pt x="209562" y="37896"/>
                  </a:lnTo>
                  <a:lnTo>
                    <a:pt x="209562" y="28435"/>
                  </a:lnTo>
                  <a:lnTo>
                    <a:pt x="209562" y="18948"/>
                  </a:lnTo>
                  <a:close/>
                </a:path>
                <a:path w="391160" h="104775">
                  <a:moveTo>
                    <a:pt x="219049" y="0"/>
                  </a:moveTo>
                  <a:lnTo>
                    <a:pt x="209562" y="0"/>
                  </a:lnTo>
                  <a:lnTo>
                    <a:pt x="209562" y="9474"/>
                  </a:lnTo>
                  <a:lnTo>
                    <a:pt x="209562" y="18948"/>
                  </a:lnTo>
                  <a:lnTo>
                    <a:pt x="219049" y="18948"/>
                  </a:lnTo>
                  <a:lnTo>
                    <a:pt x="219049" y="9474"/>
                  </a:lnTo>
                  <a:lnTo>
                    <a:pt x="219049" y="0"/>
                  </a:lnTo>
                  <a:close/>
                </a:path>
                <a:path w="391160" h="104775">
                  <a:moveTo>
                    <a:pt x="228549" y="18948"/>
                  </a:moveTo>
                  <a:lnTo>
                    <a:pt x="219049" y="18948"/>
                  </a:lnTo>
                  <a:lnTo>
                    <a:pt x="219049" y="28422"/>
                  </a:lnTo>
                  <a:lnTo>
                    <a:pt x="219049" y="37896"/>
                  </a:lnTo>
                  <a:lnTo>
                    <a:pt x="228549" y="37896"/>
                  </a:lnTo>
                  <a:lnTo>
                    <a:pt x="228549" y="28435"/>
                  </a:lnTo>
                  <a:lnTo>
                    <a:pt x="228549" y="18948"/>
                  </a:lnTo>
                  <a:close/>
                </a:path>
                <a:path w="391160" h="104775">
                  <a:moveTo>
                    <a:pt x="238417" y="37909"/>
                  </a:moveTo>
                  <a:lnTo>
                    <a:pt x="228549" y="37909"/>
                  </a:lnTo>
                  <a:lnTo>
                    <a:pt x="228549" y="47371"/>
                  </a:lnTo>
                  <a:lnTo>
                    <a:pt x="228549" y="56845"/>
                  </a:lnTo>
                  <a:lnTo>
                    <a:pt x="228549" y="66687"/>
                  </a:lnTo>
                  <a:lnTo>
                    <a:pt x="238417" y="66687"/>
                  </a:lnTo>
                  <a:lnTo>
                    <a:pt x="238417" y="56857"/>
                  </a:lnTo>
                  <a:lnTo>
                    <a:pt x="238417" y="47383"/>
                  </a:lnTo>
                  <a:lnTo>
                    <a:pt x="238417" y="37909"/>
                  </a:lnTo>
                  <a:close/>
                </a:path>
                <a:path w="391160" h="104775">
                  <a:moveTo>
                    <a:pt x="247891" y="66700"/>
                  </a:moveTo>
                  <a:lnTo>
                    <a:pt x="238404" y="66700"/>
                  </a:lnTo>
                  <a:lnTo>
                    <a:pt x="238404" y="76161"/>
                  </a:lnTo>
                  <a:lnTo>
                    <a:pt x="238404" y="85648"/>
                  </a:lnTo>
                  <a:lnTo>
                    <a:pt x="247891" y="85648"/>
                  </a:lnTo>
                  <a:lnTo>
                    <a:pt x="247891" y="76174"/>
                  </a:lnTo>
                  <a:lnTo>
                    <a:pt x="247891" y="66700"/>
                  </a:lnTo>
                  <a:close/>
                </a:path>
                <a:path w="391160" h="104775">
                  <a:moveTo>
                    <a:pt x="257390" y="95135"/>
                  </a:moveTo>
                  <a:lnTo>
                    <a:pt x="247904" y="95135"/>
                  </a:lnTo>
                  <a:lnTo>
                    <a:pt x="247904" y="104609"/>
                  </a:lnTo>
                  <a:lnTo>
                    <a:pt x="257390" y="104609"/>
                  </a:lnTo>
                  <a:lnTo>
                    <a:pt x="257390" y="95135"/>
                  </a:lnTo>
                  <a:close/>
                </a:path>
                <a:path w="391160" h="104775">
                  <a:moveTo>
                    <a:pt x="257390" y="85648"/>
                  </a:moveTo>
                  <a:lnTo>
                    <a:pt x="247904" y="85648"/>
                  </a:lnTo>
                  <a:lnTo>
                    <a:pt x="247904" y="95123"/>
                  </a:lnTo>
                  <a:lnTo>
                    <a:pt x="257390" y="95123"/>
                  </a:lnTo>
                  <a:lnTo>
                    <a:pt x="257390" y="85648"/>
                  </a:lnTo>
                  <a:close/>
                </a:path>
                <a:path w="391160" h="104775">
                  <a:moveTo>
                    <a:pt x="266890" y="66700"/>
                  </a:moveTo>
                  <a:lnTo>
                    <a:pt x="257390" y="66700"/>
                  </a:lnTo>
                  <a:lnTo>
                    <a:pt x="257390" y="76161"/>
                  </a:lnTo>
                  <a:lnTo>
                    <a:pt x="257390" y="85648"/>
                  </a:lnTo>
                  <a:lnTo>
                    <a:pt x="266890" y="85648"/>
                  </a:lnTo>
                  <a:lnTo>
                    <a:pt x="266890" y="76174"/>
                  </a:lnTo>
                  <a:lnTo>
                    <a:pt x="266890" y="66700"/>
                  </a:lnTo>
                  <a:close/>
                </a:path>
                <a:path w="391160" h="104775">
                  <a:moveTo>
                    <a:pt x="276377" y="37909"/>
                  </a:moveTo>
                  <a:lnTo>
                    <a:pt x="266877" y="37909"/>
                  </a:lnTo>
                  <a:lnTo>
                    <a:pt x="266877" y="47371"/>
                  </a:lnTo>
                  <a:lnTo>
                    <a:pt x="266877" y="56845"/>
                  </a:lnTo>
                  <a:lnTo>
                    <a:pt x="266877" y="66687"/>
                  </a:lnTo>
                  <a:lnTo>
                    <a:pt x="276377" y="66687"/>
                  </a:lnTo>
                  <a:lnTo>
                    <a:pt x="276377" y="56857"/>
                  </a:lnTo>
                  <a:lnTo>
                    <a:pt x="276377" y="47383"/>
                  </a:lnTo>
                  <a:lnTo>
                    <a:pt x="276377" y="37909"/>
                  </a:lnTo>
                  <a:close/>
                </a:path>
                <a:path w="391160" h="104775">
                  <a:moveTo>
                    <a:pt x="285864" y="18948"/>
                  </a:moveTo>
                  <a:lnTo>
                    <a:pt x="276364" y="18948"/>
                  </a:lnTo>
                  <a:lnTo>
                    <a:pt x="276364" y="28422"/>
                  </a:lnTo>
                  <a:lnTo>
                    <a:pt x="276364" y="37896"/>
                  </a:lnTo>
                  <a:lnTo>
                    <a:pt x="285864" y="37896"/>
                  </a:lnTo>
                  <a:lnTo>
                    <a:pt x="285864" y="28435"/>
                  </a:lnTo>
                  <a:lnTo>
                    <a:pt x="285864" y="18948"/>
                  </a:lnTo>
                  <a:close/>
                </a:path>
                <a:path w="391160" h="104775">
                  <a:moveTo>
                    <a:pt x="295351" y="0"/>
                  </a:moveTo>
                  <a:lnTo>
                    <a:pt x="285864" y="0"/>
                  </a:lnTo>
                  <a:lnTo>
                    <a:pt x="285864" y="9474"/>
                  </a:lnTo>
                  <a:lnTo>
                    <a:pt x="285864" y="18948"/>
                  </a:lnTo>
                  <a:lnTo>
                    <a:pt x="295351" y="18948"/>
                  </a:lnTo>
                  <a:lnTo>
                    <a:pt x="295351" y="9474"/>
                  </a:lnTo>
                  <a:lnTo>
                    <a:pt x="295351" y="0"/>
                  </a:lnTo>
                  <a:close/>
                </a:path>
                <a:path w="391160" h="104775">
                  <a:moveTo>
                    <a:pt x="304850" y="18948"/>
                  </a:moveTo>
                  <a:lnTo>
                    <a:pt x="295363" y="18948"/>
                  </a:lnTo>
                  <a:lnTo>
                    <a:pt x="295363" y="28422"/>
                  </a:lnTo>
                  <a:lnTo>
                    <a:pt x="295363" y="37896"/>
                  </a:lnTo>
                  <a:lnTo>
                    <a:pt x="304850" y="37896"/>
                  </a:lnTo>
                  <a:lnTo>
                    <a:pt x="304850" y="28435"/>
                  </a:lnTo>
                  <a:lnTo>
                    <a:pt x="304850" y="18948"/>
                  </a:lnTo>
                  <a:close/>
                </a:path>
                <a:path w="391160" h="104775">
                  <a:moveTo>
                    <a:pt x="333324" y="47371"/>
                  </a:moveTo>
                  <a:lnTo>
                    <a:pt x="323837" y="47371"/>
                  </a:lnTo>
                  <a:lnTo>
                    <a:pt x="314350" y="47371"/>
                  </a:lnTo>
                  <a:lnTo>
                    <a:pt x="314350" y="37909"/>
                  </a:lnTo>
                  <a:lnTo>
                    <a:pt x="304850" y="37909"/>
                  </a:lnTo>
                  <a:lnTo>
                    <a:pt x="304850" y="47371"/>
                  </a:lnTo>
                  <a:lnTo>
                    <a:pt x="304850" y="56857"/>
                  </a:lnTo>
                  <a:lnTo>
                    <a:pt x="314337" y="56857"/>
                  </a:lnTo>
                  <a:lnTo>
                    <a:pt x="323837" y="56857"/>
                  </a:lnTo>
                  <a:lnTo>
                    <a:pt x="333324" y="56857"/>
                  </a:lnTo>
                  <a:lnTo>
                    <a:pt x="333324" y="47371"/>
                  </a:lnTo>
                  <a:close/>
                </a:path>
                <a:path w="391160" h="104775">
                  <a:moveTo>
                    <a:pt x="352666" y="47371"/>
                  </a:moveTo>
                  <a:lnTo>
                    <a:pt x="343192" y="47371"/>
                  </a:lnTo>
                  <a:lnTo>
                    <a:pt x="333336" y="47371"/>
                  </a:lnTo>
                  <a:lnTo>
                    <a:pt x="333336" y="56857"/>
                  </a:lnTo>
                  <a:lnTo>
                    <a:pt x="343179" y="56857"/>
                  </a:lnTo>
                  <a:lnTo>
                    <a:pt x="352666" y="56857"/>
                  </a:lnTo>
                  <a:lnTo>
                    <a:pt x="352666" y="47371"/>
                  </a:lnTo>
                  <a:close/>
                </a:path>
                <a:path w="391160" h="104775">
                  <a:moveTo>
                    <a:pt x="390639" y="47371"/>
                  </a:moveTo>
                  <a:lnTo>
                    <a:pt x="381152" y="47371"/>
                  </a:lnTo>
                  <a:lnTo>
                    <a:pt x="371665" y="47371"/>
                  </a:lnTo>
                  <a:lnTo>
                    <a:pt x="362178" y="47371"/>
                  </a:lnTo>
                  <a:lnTo>
                    <a:pt x="352679" y="47371"/>
                  </a:lnTo>
                  <a:lnTo>
                    <a:pt x="352679" y="56857"/>
                  </a:lnTo>
                  <a:lnTo>
                    <a:pt x="362178" y="56857"/>
                  </a:lnTo>
                  <a:lnTo>
                    <a:pt x="371665" y="56857"/>
                  </a:lnTo>
                  <a:lnTo>
                    <a:pt x="381152" y="56857"/>
                  </a:lnTo>
                  <a:lnTo>
                    <a:pt x="390639" y="56857"/>
                  </a:lnTo>
                  <a:lnTo>
                    <a:pt x="390639" y="473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943105" y="51196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18993" y="0"/>
                  </a:move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18952"/>
                  </a:move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311212" y="5744375"/>
            <a:ext cx="33083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100</a:t>
            </a:r>
            <a:r>
              <a:rPr dirty="0" sz="900" spc="3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50" i="1">
                <a:solidFill>
                  <a:srgbClr val="000080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1085874" y="4948460"/>
            <a:ext cx="1990725" cy="1095375"/>
            <a:chOff x="1085874" y="4948460"/>
            <a:chExt cx="1990725" cy="1095375"/>
          </a:xfrm>
        </p:grpSpPr>
        <p:sp>
          <p:nvSpPr>
            <p:cNvPr id="24" name="object 24" descr=""/>
            <p:cNvSpPr/>
            <p:nvPr/>
          </p:nvSpPr>
          <p:spPr>
            <a:xfrm>
              <a:off x="1114348" y="5853049"/>
              <a:ext cx="133985" cy="124460"/>
            </a:xfrm>
            <a:custGeom>
              <a:avLst/>
              <a:gdLst/>
              <a:ahLst/>
              <a:cxnLst/>
              <a:rect l="l" t="t" r="r" b="b"/>
              <a:pathLst>
                <a:path w="133984" h="12446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33984" h="124460">
                  <a:moveTo>
                    <a:pt x="28829" y="9486"/>
                  </a:moveTo>
                  <a:lnTo>
                    <a:pt x="18973" y="9486"/>
                  </a:lnTo>
                  <a:lnTo>
                    <a:pt x="9486" y="9486"/>
                  </a:lnTo>
                  <a:lnTo>
                    <a:pt x="9486" y="18961"/>
                  </a:lnTo>
                  <a:lnTo>
                    <a:pt x="18973" y="18961"/>
                  </a:lnTo>
                  <a:lnTo>
                    <a:pt x="28829" y="18961"/>
                  </a:lnTo>
                  <a:lnTo>
                    <a:pt x="28829" y="9486"/>
                  </a:lnTo>
                  <a:close/>
                </a:path>
                <a:path w="133984" h="124460">
                  <a:moveTo>
                    <a:pt x="47815" y="95491"/>
                  </a:moveTo>
                  <a:lnTo>
                    <a:pt x="38328" y="95491"/>
                  </a:lnTo>
                  <a:lnTo>
                    <a:pt x="38328" y="104965"/>
                  </a:lnTo>
                  <a:lnTo>
                    <a:pt x="47815" y="104965"/>
                  </a:lnTo>
                  <a:lnTo>
                    <a:pt x="47815" y="95491"/>
                  </a:lnTo>
                  <a:close/>
                </a:path>
                <a:path w="133984" h="124460">
                  <a:moveTo>
                    <a:pt x="47815" y="76187"/>
                  </a:moveTo>
                  <a:lnTo>
                    <a:pt x="38328" y="76187"/>
                  </a:lnTo>
                  <a:lnTo>
                    <a:pt x="28829" y="76187"/>
                  </a:lnTo>
                  <a:lnTo>
                    <a:pt x="18973" y="76187"/>
                  </a:lnTo>
                  <a:lnTo>
                    <a:pt x="18973" y="85661"/>
                  </a:lnTo>
                  <a:lnTo>
                    <a:pt x="28829" y="85661"/>
                  </a:lnTo>
                  <a:lnTo>
                    <a:pt x="38328" y="85661"/>
                  </a:lnTo>
                  <a:lnTo>
                    <a:pt x="47815" y="85661"/>
                  </a:lnTo>
                  <a:lnTo>
                    <a:pt x="47815" y="76187"/>
                  </a:lnTo>
                  <a:close/>
                </a:path>
                <a:path w="133984" h="124460">
                  <a:moveTo>
                    <a:pt x="47815" y="18961"/>
                  </a:moveTo>
                  <a:lnTo>
                    <a:pt x="38328" y="18961"/>
                  </a:lnTo>
                  <a:lnTo>
                    <a:pt x="28829" y="18961"/>
                  </a:lnTo>
                  <a:lnTo>
                    <a:pt x="28829" y="28803"/>
                  </a:lnTo>
                  <a:lnTo>
                    <a:pt x="38328" y="28803"/>
                  </a:lnTo>
                  <a:lnTo>
                    <a:pt x="47815" y="28803"/>
                  </a:lnTo>
                  <a:lnTo>
                    <a:pt x="47815" y="18961"/>
                  </a:lnTo>
                  <a:close/>
                </a:path>
                <a:path w="133984" h="124460">
                  <a:moveTo>
                    <a:pt x="76301" y="38277"/>
                  </a:moveTo>
                  <a:lnTo>
                    <a:pt x="66802" y="38277"/>
                  </a:lnTo>
                  <a:lnTo>
                    <a:pt x="66802" y="47752"/>
                  </a:lnTo>
                  <a:lnTo>
                    <a:pt x="66802" y="57226"/>
                  </a:lnTo>
                  <a:lnTo>
                    <a:pt x="66802" y="66700"/>
                  </a:lnTo>
                  <a:lnTo>
                    <a:pt x="66802" y="76174"/>
                  </a:lnTo>
                  <a:lnTo>
                    <a:pt x="76301" y="76174"/>
                  </a:lnTo>
                  <a:lnTo>
                    <a:pt x="76301" y="66713"/>
                  </a:lnTo>
                  <a:lnTo>
                    <a:pt x="76301" y="57226"/>
                  </a:lnTo>
                  <a:lnTo>
                    <a:pt x="76301" y="47752"/>
                  </a:lnTo>
                  <a:lnTo>
                    <a:pt x="76301" y="38277"/>
                  </a:lnTo>
                  <a:close/>
                </a:path>
                <a:path w="133984" h="124460">
                  <a:moveTo>
                    <a:pt x="85788" y="114452"/>
                  </a:moveTo>
                  <a:lnTo>
                    <a:pt x="85788" y="114452"/>
                  </a:lnTo>
                  <a:lnTo>
                    <a:pt x="57315" y="114452"/>
                  </a:lnTo>
                  <a:lnTo>
                    <a:pt x="57315" y="123939"/>
                  </a:lnTo>
                  <a:lnTo>
                    <a:pt x="85788" y="123939"/>
                  </a:lnTo>
                  <a:lnTo>
                    <a:pt x="85788" y="114452"/>
                  </a:lnTo>
                  <a:close/>
                </a:path>
                <a:path w="133984" h="124460">
                  <a:moveTo>
                    <a:pt x="85788" y="95491"/>
                  </a:moveTo>
                  <a:lnTo>
                    <a:pt x="85788" y="95491"/>
                  </a:lnTo>
                  <a:lnTo>
                    <a:pt x="47828" y="95491"/>
                  </a:lnTo>
                  <a:lnTo>
                    <a:pt x="47828" y="104965"/>
                  </a:lnTo>
                  <a:lnTo>
                    <a:pt x="85788" y="104965"/>
                  </a:lnTo>
                  <a:lnTo>
                    <a:pt x="85788" y="95491"/>
                  </a:lnTo>
                  <a:close/>
                </a:path>
                <a:path w="133984" h="124460">
                  <a:moveTo>
                    <a:pt x="85788" y="76187"/>
                  </a:moveTo>
                  <a:lnTo>
                    <a:pt x="85788" y="76187"/>
                  </a:lnTo>
                  <a:lnTo>
                    <a:pt x="47828" y="76187"/>
                  </a:lnTo>
                  <a:lnTo>
                    <a:pt x="47828" y="85661"/>
                  </a:lnTo>
                  <a:lnTo>
                    <a:pt x="85788" y="85661"/>
                  </a:lnTo>
                  <a:lnTo>
                    <a:pt x="85788" y="76187"/>
                  </a:lnTo>
                  <a:close/>
                </a:path>
                <a:path w="133984" h="124460">
                  <a:moveTo>
                    <a:pt x="85788" y="28790"/>
                  </a:moveTo>
                  <a:lnTo>
                    <a:pt x="85788" y="28790"/>
                  </a:lnTo>
                  <a:lnTo>
                    <a:pt x="57315" y="28790"/>
                  </a:lnTo>
                  <a:lnTo>
                    <a:pt x="57315" y="18961"/>
                  </a:lnTo>
                  <a:lnTo>
                    <a:pt x="47828" y="18961"/>
                  </a:lnTo>
                  <a:lnTo>
                    <a:pt x="47828" y="28803"/>
                  </a:lnTo>
                  <a:lnTo>
                    <a:pt x="57315" y="28803"/>
                  </a:lnTo>
                  <a:lnTo>
                    <a:pt x="57315" y="38265"/>
                  </a:lnTo>
                  <a:lnTo>
                    <a:pt x="85788" y="38265"/>
                  </a:lnTo>
                  <a:lnTo>
                    <a:pt x="85788" y="28790"/>
                  </a:lnTo>
                  <a:close/>
                </a:path>
                <a:path w="133984" h="124460">
                  <a:moveTo>
                    <a:pt x="104775" y="95491"/>
                  </a:moveTo>
                  <a:lnTo>
                    <a:pt x="95288" y="95491"/>
                  </a:lnTo>
                  <a:lnTo>
                    <a:pt x="85801" y="95491"/>
                  </a:lnTo>
                  <a:lnTo>
                    <a:pt x="85801" y="104965"/>
                  </a:lnTo>
                  <a:lnTo>
                    <a:pt x="95288" y="104965"/>
                  </a:lnTo>
                  <a:lnTo>
                    <a:pt x="104775" y="104965"/>
                  </a:lnTo>
                  <a:lnTo>
                    <a:pt x="104775" y="95491"/>
                  </a:lnTo>
                  <a:close/>
                </a:path>
                <a:path w="133984" h="124460">
                  <a:moveTo>
                    <a:pt x="123761" y="76187"/>
                  </a:moveTo>
                  <a:lnTo>
                    <a:pt x="123761" y="76187"/>
                  </a:lnTo>
                  <a:lnTo>
                    <a:pt x="85801" y="76187"/>
                  </a:lnTo>
                  <a:lnTo>
                    <a:pt x="85801" y="85661"/>
                  </a:lnTo>
                  <a:lnTo>
                    <a:pt x="123761" y="85661"/>
                  </a:lnTo>
                  <a:lnTo>
                    <a:pt x="123761" y="76187"/>
                  </a:lnTo>
                  <a:close/>
                </a:path>
                <a:path w="133984" h="124460">
                  <a:moveTo>
                    <a:pt x="133616" y="9486"/>
                  </a:moveTo>
                  <a:lnTo>
                    <a:pt x="123761" y="9486"/>
                  </a:lnTo>
                  <a:lnTo>
                    <a:pt x="114261" y="9486"/>
                  </a:lnTo>
                  <a:lnTo>
                    <a:pt x="114261" y="18961"/>
                  </a:lnTo>
                  <a:lnTo>
                    <a:pt x="104775" y="18961"/>
                  </a:lnTo>
                  <a:lnTo>
                    <a:pt x="95288" y="18961"/>
                  </a:lnTo>
                  <a:lnTo>
                    <a:pt x="85801" y="18961"/>
                  </a:lnTo>
                  <a:lnTo>
                    <a:pt x="85801" y="28803"/>
                  </a:lnTo>
                  <a:lnTo>
                    <a:pt x="95288" y="28803"/>
                  </a:lnTo>
                  <a:lnTo>
                    <a:pt x="104775" y="28803"/>
                  </a:lnTo>
                  <a:lnTo>
                    <a:pt x="114274" y="28803"/>
                  </a:lnTo>
                  <a:lnTo>
                    <a:pt x="114274" y="18961"/>
                  </a:lnTo>
                  <a:lnTo>
                    <a:pt x="123761" y="18961"/>
                  </a:lnTo>
                  <a:lnTo>
                    <a:pt x="133616" y="18961"/>
                  </a:lnTo>
                  <a:lnTo>
                    <a:pt x="133616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171663" y="5853049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8986" y="0"/>
                  </a:moveTo>
                  <a:lnTo>
                    <a:pt x="9499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86" y="9474"/>
                  </a:lnTo>
                  <a:lnTo>
                    <a:pt x="189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104849" y="5843562"/>
              <a:ext cx="153035" cy="19050"/>
            </a:xfrm>
            <a:custGeom>
              <a:avLst/>
              <a:gdLst/>
              <a:ahLst/>
              <a:cxnLst/>
              <a:rect l="l" t="t" r="r" b="b"/>
              <a:pathLst>
                <a:path w="153034" h="19050">
                  <a:moveTo>
                    <a:pt x="9499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499" y="9486"/>
                  </a:lnTo>
                  <a:lnTo>
                    <a:pt x="9499" y="0"/>
                  </a:lnTo>
                  <a:close/>
                </a:path>
                <a:path w="153034" h="19050">
                  <a:moveTo>
                    <a:pt x="152603" y="9486"/>
                  </a:moveTo>
                  <a:lnTo>
                    <a:pt x="143116" y="9486"/>
                  </a:lnTo>
                  <a:lnTo>
                    <a:pt x="143116" y="18961"/>
                  </a:lnTo>
                  <a:lnTo>
                    <a:pt x="152603" y="18961"/>
                  </a:lnTo>
                  <a:lnTo>
                    <a:pt x="152603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62182" y="58435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04849" y="5834100"/>
              <a:ext cx="162560" cy="19050"/>
            </a:xfrm>
            <a:custGeom>
              <a:avLst/>
              <a:gdLst/>
              <a:ahLst/>
              <a:cxnLst/>
              <a:rect l="l" t="t" r="r" b="b"/>
              <a:pathLst>
                <a:path w="162559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62559" h="19050">
                  <a:moveTo>
                    <a:pt x="162115" y="9461"/>
                  </a:moveTo>
                  <a:lnTo>
                    <a:pt x="152615" y="9461"/>
                  </a:lnTo>
                  <a:lnTo>
                    <a:pt x="152615" y="18948"/>
                  </a:lnTo>
                  <a:lnTo>
                    <a:pt x="162115" y="18948"/>
                  </a:lnTo>
                  <a:lnTo>
                    <a:pt x="162115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152679" y="58340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95362" y="5824613"/>
              <a:ext cx="172085" cy="19050"/>
            </a:xfrm>
            <a:custGeom>
              <a:avLst/>
              <a:gdLst/>
              <a:ahLst/>
              <a:cxnLst/>
              <a:rect l="l" t="t" r="r" b="b"/>
              <a:pathLst>
                <a:path w="172084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72084" h="19050">
                  <a:moveTo>
                    <a:pt x="171602" y="9486"/>
                  </a:moveTo>
                  <a:lnTo>
                    <a:pt x="162102" y="9486"/>
                  </a:lnTo>
                  <a:lnTo>
                    <a:pt x="162102" y="18961"/>
                  </a:lnTo>
                  <a:lnTo>
                    <a:pt x="171602" y="18961"/>
                  </a:lnTo>
                  <a:lnTo>
                    <a:pt x="171602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43189" y="582460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095362" y="5815152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61"/>
                  </a:moveTo>
                  <a:lnTo>
                    <a:pt x="171589" y="9461"/>
                  </a:lnTo>
                  <a:lnTo>
                    <a:pt x="171589" y="18935"/>
                  </a:lnTo>
                  <a:lnTo>
                    <a:pt x="181089" y="18935"/>
                  </a:lnTo>
                  <a:lnTo>
                    <a:pt x="181089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143189" y="581514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095362" y="5805665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86"/>
                  </a:moveTo>
                  <a:lnTo>
                    <a:pt x="171589" y="9486"/>
                  </a:lnTo>
                  <a:lnTo>
                    <a:pt x="171589" y="18961"/>
                  </a:lnTo>
                  <a:lnTo>
                    <a:pt x="181089" y="18961"/>
                  </a:lnTo>
                  <a:lnTo>
                    <a:pt x="181089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152679" y="580565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085862" y="5795835"/>
              <a:ext cx="191135" cy="19685"/>
            </a:xfrm>
            <a:custGeom>
              <a:avLst/>
              <a:gdLst/>
              <a:ahLst/>
              <a:cxnLst/>
              <a:rect l="l" t="t" r="r" b="b"/>
              <a:pathLst>
                <a:path w="191134" h="19685">
                  <a:moveTo>
                    <a:pt x="9499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9499" y="0"/>
                  </a:lnTo>
                  <a:close/>
                </a:path>
                <a:path w="191134" h="19685">
                  <a:moveTo>
                    <a:pt x="190588" y="9829"/>
                  </a:moveTo>
                  <a:lnTo>
                    <a:pt x="181089" y="9829"/>
                  </a:lnTo>
                  <a:lnTo>
                    <a:pt x="181089" y="19304"/>
                  </a:lnTo>
                  <a:lnTo>
                    <a:pt x="190588" y="19304"/>
                  </a:lnTo>
                  <a:lnTo>
                    <a:pt x="190588" y="9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162177" y="5795835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18986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18986" y="9842"/>
                  </a:lnTo>
                  <a:lnTo>
                    <a:pt x="189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085862" y="5786361"/>
              <a:ext cx="200660" cy="19685"/>
            </a:xfrm>
            <a:custGeom>
              <a:avLst/>
              <a:gdLst/>
              <a:ahLst/>
              <a:cxnLst/>
              <a:rect l="l" t="t" r="r" b="b"/>
              <a:pathLst>
                <a:path w="200659" h="19685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00659" h="19685">
                  <a:moveTo>
                    <a:pt x="200075" y="9474"/>
                  </a:moveTo>
                  <a:lnTo>
                    <a:pt x="190588" y="9474"/>
                  </a:lnTo>
                  <a:lnTo>
                    <a:pt x="190588" y="19316"/>
                  </a:lnTo>
                  <a:lnTo>
                    <a:pt x="200075" y="19316"/>
                  </a:lnTo>
                  <a:lnTo>
                    <a:pt x="200075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181150" y="5786361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18986" y="0"/>
                  </a:moveTo>
                  <a:lnTo>
                    <a:pt x="9499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86" y="9474"/>
                  </a:lnTo>
                  <a:lnTo>
                    <a:pt x="18986" y="0"/>
                  </a:lnTo>
                  <a:close/>
                </a:path>
                <a:path w="28575" h="9525">
                  <a:moveTo>
                    <a:pt x="28486" y="0"/>
                  </a:moveTo>
                  <a:lnTo>
                    <a:pt x="18999" y="0"/>
                  </a:lnTo>
                  <a:lnTo>
                    <a:pt x="18999" y="9474"/>
                  </a:lnTo>
                  <a:lnTo>
                    <a:pt x="28486" y="9474"/>
                  </a:lnTo>
                  <a:lnTo>
                    <a:pt x="284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085862" y="5776874"/>
              <a:ext cx="200660" cy="19050"/>
            </a:xfrm>
            <a:custGeom>
              <a:avLst/>
              <a:gdLst/>
              <a:ahLst/>
              <a:cxnLst/>
              <a:rect l="l" t="t" r="r" b="b"/>
              <a:pathLst>
                <a:path w="200659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00659" h="19050">
                  <a:moveTo>
                    <a:pt x="200075" y="9486"/>
                  </a:moveTo>
                  <a:lnTo>
                    <a:pt x="190588" y="9486"/>
                  </a:lnTo>
                  <a:lnTo>
                    <a:pt x="190588" y="18961"/>
                  </a:lnTo>
                  <a:lnTo>
                    <a:pt x="200075" y="18961"/>
                  </a:lnTo>
                  <a:lnTo>
                    <a:pt x="200075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209643" y="577686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095362" y="5767400"/>
              <a:ext cx="191135" cy="19050"/>
            </a:xfrm>
            <a:custGeom>
              <a:avLst/>
              <a:gdLst/>
              <a:ahLst/>
              <a:cxnLst/>
              <a:rect l="l" t="t" r="r" b="b"/>
              <a:pathLst>
                <a:path w="191134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91134" h="19050">
                  <a:moveTo>
                    <a:pt x="190576" y="9474"/>
                  </a:moveTo>
                  <a:lnTo>
                    <a:pt x="181089" y="9474"/>
                  </a:lnTo>
                  <a:lnTo>
                    <a:pt x="181089" y="18948"/>
                  </a:lnTo>
                  <a:lnTo>
                    <a:pt x="190576" y="18948"/>
                  </a:lnTo>
                  <a:lnTo>
                    <a:pt x="190576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219132" y="57673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095362" y="5757926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74"/>
                  </a:moveTo>
                  <a:lnTo>
                    <a:pt x="171589" y="9474"/>
                  </a:lnTo>
                  <a:lnTo>
                    <a:pt x="171589" y="18948"/>
                  </a:lnTo>
                  <a:lnTo>
                    <a:pt x="181089" y="18948"/>
                  </a:lnTo>
                  <a:lnTo>
                    <a:pt x="181089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228621" y="57579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095362" y="5748451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74"/>
                  </a:moveTo>
                  <a:lnTo>
                    <a:pt x="171589" y="9474"/>
                  </a:lnTo>
                  <a:lnTo>
                    <a:pt x="171589" y="18948"/>
                  </a:lnTo>
                  <a:lnTo>
                    <a:pt x="181089" y="18948"/>
                  </a:lnTo>
                  <a:lnTo>
                    <a:pt x="181089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228621" y="57484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104849" y="5738964"/>
              <a:ext cx="172085" cy="19050"/>
            </a:xfrm>
            <a:custGeom>
              <a:avLst/>
              <a:gdLst/>
              <a:ahLst/>
              <a:cxnLst/>
              <a:rect l="l" t="t" r="r" b="b"/>
              <a:pathLst>
                <a:path w="172084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72084" h="19050">
                  <a:moveTo>
                    <a:pt x="171602" y="9486"/>
                  </a:moveTo>
                  <a:lnTo>
                    <a:pt x="162102" y="9486"/>
                  </a:lnTo>
                  <a:lnTo>
                    <a:pt x="162102" y="18961"/>
                  </a:lnTo>
                  <a:lnTo>
                    <a:pt x="171602" y="18961"/>
                  </a:lnTo>
                  <a:lnTo>
                    <a:pt x="171602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219132" y="573896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104849" y="5729503"/>
              <a:ext cx="162560" cy="19050"/>
            </a:xfrm>
            <a:custGeom>
              <a:avLst/>
              <a:gdLst/>
              <a:ahLst/>
              <a:cxnLst/>
              <a:rect l="l" t="t" r="r" b="b"/>
              <a:pathLst>
                <a:path w="162559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62559" h="19050">
                  <a:moveTo>
                    <a:pt x="162115" y="9461"/>
                  </a:moveTo>
                  <a:lnTo>
                    <a:pt x="152615" y="9461"/>
                  </a:lnTo>
                  <a:lnTo>
                    <a:pt x="152615" y="18935"/>
                  </a:lnTo>
                  <a:lnTo>
                    <a:pt x="162115" y="18935"/>
                  </a:lnTo>
                  <a:lnTo>
                    <a:pt x="162115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209643" y="572949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114348" y="5719648"/>
              <a:ext cx="153035" cy="19685"/>
            </a:xfrm>
            <a:custGeom>
              <a:avLst/>
              <a:gdLst/>
              <a:ahLst/>
              <a:cxnLst/>
              <a:rect l="l" t="t" r="r" b="b"/>
              <a:pathLst>
                <a:path w="153034" h="19685">
                  <a:moveTo>
                    <a:pt x="9486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9486" y="0"/>
                  </a:lnTo>
                  <a:close/>
                </a:path>
                <a:path w="153034" h="19685">
                  <a:moveTo>
                    <a:pt x="152615" y="9855"/>
                  </a:moveTo>
                  <a:lnTo>
                    <a:pt x="143116" y="9855"/>
                  </a:lnTo>
                  <a:lnTo>
                    <a:pt x="143116" y="19329"/>
                  </a:lnTo>
                  <a:lnTo>
                    <a:pt x="152615" y="19329"/>
                  </a:lnTo>
                  <a:lnTo>
                    <a:pt x="152615" y="98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190637" y="5719648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9499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9499" y="0"/>
                  </a:lnTo>
                  <a:close/>
                </a:path>
                <a:path w="19050" h="10160">
                  <a:moveTo>
                    <a:pt x="18999" y="0"/>
                  </a:moveTo>
                  <a:lnTo>
                    <a:pt x="9512" y="0"/>
                  </a:lnTo>
                  <a:lnTo>
                    <a:pt x="9512" y="9842"/>
                  </a:lnTo>
                  <a:lnTo>
                    <a:pt x="18999" y="9842"/>
                  </a:lnTo>
                  <a:lnTo>
                    <a:pt x="1899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123835" y="5576773"/>
              <a:ext cx="133985" cy="153035"/>
            </a:xfrm>
            <a:custGeom>
              <a:avLst/>
              <a:gdLst/>
              <a:ahLst/>
              <a:cxnLst/>
              <a:rect l="l" t="t" r="r" b="b"/>
              <a:pathLst>
                <a:path w="133984" h="153035">
                  <a:moveTo>
                    <a:pt x="19342" y="133400"/>
                  </a:moveTo>
                  <a:lnTo>
                    <a:pt x="9486" y="133400"/>
                  </a:lnTo>
                  <a:lnTo>
                    <a:pt x="0" y="133400"/>
                  </a:lnTo>
                  <a:lnTo>
                    <a:pt x="0" y="142875"/>
                  </a:lnTo>
                  <a:lnTo>
                    <a:pt x="9486" y="142875"/>
                  </a:lnTo>
                  <a:lnTo>
                    <a:pt x="19342" y="142875"/>
                  </a:lnTo>
                  <a:lnTo>
                    <a:pt x="19342" y="133400"/>
                  </a:lnTo>
                  <a:close/>
                </a:path>
                <a:path w="133984" h="153035">
                  <a:moveTo>
                    <a:pt x="38328" y="123913"/>
                  </a:moveTo>
                  <a:lnTo>
                    <a:pt x="28841" y="123913"/>
                  </a:lnTo>
                  <a:lnTo>
                    <a:pt x="19342" y="123913"/>
                  </a:lnTo>
                  <a:lnTo>
                    <a:pt x="19342" y="133400"/>
                  </a:lnTo>
                  <a:lnTo>
                    <a:pt x="28841" y="133400"/>
                  </a:lnTo>
                  <a:lnTo>
                    <a:pt x="38328" y="133400"/>
                  </a:lnTo>
                  <a:lnTo>
                    <a:pt x="38328" y="123913"/>
                  </a:lnTo>
                  <a:close/>
                </a:path>
                <a:path w="133984" h="153035">
                  <a:moveTo>
                    <a:pt x="66814" y="95504"/>
                  </a:moveTo>
                  <a:lnTo>
                    <a:pt x="57315" y="95504"/>
                  </a:lnTo>
                  <a:lnTo>
                    <a:pt x="57315" y="104965"/>
                  </a:lnTo>
                  <a:lnTo>
                    <a:pt x="57315" y="114439"/>
                  </a:lnTo>
                  <a:lnTo>
                    <a:pt x="66814" y="114439"/>
                  </a:lnTo>
                  <a:lnTo>
                    <a:pt x="66814" y="104978"/>
                  </a:lnTo>
                  <a:lnTo>
                    <a:pt x="66814" y="95504"/>
                  </a:lnTo>
                  <a:close/>
                </a:path>
                <a:path w="133984" h="153035">
                  <a:moveTo>
                    <a:pt x="76301" y="114452"/>
                  </a:moveTo>
                  <a:lnTo>
                    <a:pt x="76301" y="114452"/>
                  </a:lnTo>
                  <a:lnTo>
                    <a:pt x="47828" y="114452"/>
                  </a:lnTo>
                  <a:lnTo>
                    <a:pt x="47828" y="123913"/>
                  </a:lnTo>
                  <a:lnTo>
                    <a:pt x="38341" y="123913"/>
                  </a:lnTo>
                  <a:lnTo>
                    <a:pt x="38341" y="133400"/>
                  </a:lnTo>
                  <a:lnTo>
                    <a:pt x="47828" y="133400"/>
                  </a:lnTo>
                  <a:lnTo>
                    <a:pt x="47828" y="123926"/>
                  </a:lnTo>
                  <a:lnTo>
                    <a:pt x="57315" y="123926"/>
                  </a:lnTo>
                  <a:lnTo>
                    <a:pt x="66802" y="123926"/>
                  </a:lnTo>
                  <a:lnTo>
                    <a:pt x="76301" y="123926"/>
                  </a:lnTo>
                  <a:lnTo>
                    <a:pt x="76301" y="114452"/>
                  </a:lnTo>
                  <a:close/>
                </a:path>
                <a:path w="133984" h="153035">
                  <a:moveTo>
                    <a:pt x="76314" y="19316"/>
                  </a:moveTo>
                  <a:lnTo>
                    <a:pt x="74676" y="12293"/>
                  </a:lnTo>
                  <a:lnTo>
                    <a:pt x="70370" y="6108"/>
                  </a:lnTo>
                  <a:lnTo>
                    <a:pt x="64287" y="1689"/>
                  </a:lnTo>
                  <a:lnTo>
                    <a:pt x="57315" y="0"/>
                  </a:lnTo>
                  <a:lnTo>
                    <a:pt x="50355" y="1689"/>
                  </a:lnTo>
                  <a:lnTo>
                    <a:pt x="44272" y="6108"/>
                  </a:lnTo>
                  <a:lnTo>
                    <a:pt x="39966" y="12293"/>
                  </a:lnTo>
                  <a:lnTo>
                    <a:pt x="38341" y="19316"/>
                  </a:lnTo>
                  <a:lnTo>
                    <a:pt x="39966" y="26276"/>
                  </a:lnTo>
                  <a:lnTo>
                    <a:pt x="44272" y="32346"/>
                  </a:lnTo>
                  <a:lnTo>
                    <a:pt x="50355" y="36639"/>
                  </a:lnTo>
                  <a:lnTo>
                    <a:pt x="57315" y="38265"/>
                  </a:lnTo>
                  <a:lnTo>
                    <a:pt x="57315" y="47752"/>
                  </a:lnTo>
                  <a:lnTo>
                    <a:pt x="57315" y="95491"/>
                  </a:lnTo>
                  <a:lnTo>
                    <a:pt x="66814" y="95491"/>
                  </a:lnTo>
                  <a:lnTo>
                    <a:pt x="66814" y="34861"/>
                  </a:lnTo>
                  <a:lnTo>
                    <a:pt x="70370" y="32346"/>
                  </a:lnTo>
                  <a:lnTo>
                    <a:pt x="74676" y="26276"/>
                  </a:lnTo>
                  <a:lnTo>
                    <a:pt x="76314" y="19316"/>
                  </a:lnTo>
                  <a:close/>
                </a:path>
                <a:path w="133984" h="153035">
                  <a:moveTo>
                    <a:pt x="124129" y="133400"/>
                  </a:moveTo>
                  <a:lnTo>
                    <a:pt x="114274" y="133400"/>
                  </a:lnTo>
                  <a:lnTo>
                    <a:pt x="104787" y="133400"/>
                  </a:lnTo>
                  <a:lnTo>
                    <a:pt x="104787" y="123913"/>
                  </a:lnTo>
                  <a:lnTo>
                    <a:pt x="95288" y="123913"/>
                  </a:lnTo>
                  <a:lnTo>
                    <a:pt x="85801" y="123913"/>
                  </a:lnTo>
                  <a:lnTo>
                    <a:pt x="76314" y="123913"/>
                  </a:lnTo>
                  <a:lnTo>
                    <a:pt x="76314" y="133400"/>
                  </a:lnTo>
                  <a:lnTo>
                    <a:pt x="85801" y="133400"/>
                  </a:lnTo>
                  <a:lnTo>
                    <a:pt x="95288" y="133400"/>
                  </a:lnTo>
                  <a:lnTo>
                    <a:pt x="104775" y="133400"/>
                  </a:lnTo>
                  <a:lnTo>
                    <a:pt x="104775" y="142875"/>
                  </a:lnTo>
                  <a:lnTo>
                    <a:pt x="114274" y="142875"/>
                  </a:lnTo>
                  <a:lnTo>
                    <a:pt x="124129" y="142875"/>
                  </a:lnTo>
                  <a:lnTo>
                    <a:pt x="124129" y="133400"/>
                  </a:lnTo>
                  <a:close/>
                </a:path>
                <a:path w="133984" h="153035">
                  <a:moveTo>
                    <a:pt x="133616" y="142875"/>
                  </a:moveTo>
                  <a:lnTo>
                    <a:pt x="124129" y="142875"/>
                  </a:lnTo>
                  <a:lnTo>
                    <a:pt x="124129" y="152717"/>
                  </a:lnTo>
                  <a:lnTo>
                    <a:pt x="133616" y="152717"/>
                  </a:lnTo>
                  <a:lnTo>
                    <a:pt x="133616" y="1428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162182" y="5576769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9308"/>
                  </a:moveTo>
                  <a:lnTo>
                    <a:pt x="1630" y="26270"/>
                  </a:lnTo>
                  <a:lnTo>
                    <a:pt x="5930" y="32340"/>
                  </a:lnTo>
                  <a:lnTo>
                    <a:pt x="12009" y="36632"/>
                  </a:lnTo>
                  <a:lnTo>
                    <a:pt x="18978" y="38260"/>
                  </a:lnTo>
                  <a:lnTo>
                    <a:pt x="25949" y="36632"/>
                  </a:lnTo>
                  <a:lnTo>
                    <a:pt x="32033" y="32340"/>
                  </a:lnTo>
                  <a:lnTo>
                    <a:pt x="36338" y="26270"/>
                  </a:lnTo>
                  <a:lnTo>
                    <a:pt x="37971" y="19308"/>
                  </a:lnTo>
                  <a:lnTo>
                    <a:pt x="36338" y="12296"/>
                  </a:lnTo>
                  <a:lnTo>
                    <a:pt x="32033" y="6103"/>
                  </a:lnTo>
                  <a:lnTo>
                    <a:pt x="25949" y="1685"/>
                  </a:lnTo>
                  <a:lnTo>
                    <a:pt x="18978" y="0"/>
                  </a:lnTo>
                  <a:lnTo>
                    <a:pt x="12009" y="1685"/>
                  </a:lnTo>
                  <a:lnTo>
                    <a:pt x="5930" y="6103"/>
                  </a:lnTo>
                  <a:lnTo>
                    <a:pt x="1630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114334" y="5958014"/>
              <a:ext cx="38735" cy="85725"/>
            </a:xfrm>
            <a:custGeom>
              <a:avLst/>
              <a:gdLst/>
              <a:ahLst/>
              <a:cxnLst/>
              <a:rect l="l" t="t" r="r" b="b"/>
              <a:pathLst>
                <a:path w="38735" h="85725">
                  <a:moveTo>
                    <a:pt x="28841" y="47396"/>
                  </a:moveTo>
                  <a:lnTo>
                    <a:pt x="19342" y="47396"/>
                  </a:lnTo>
                  <a:lnTo>
                    <a:pt x="19342" y="56870"/>
                  </a:lnTo>
                  <a:lnTo>
                    <a:pt x="19342" y="66700"/>
                  </a:lnTo>
                  <a:lnTo>
                    <a:pt x="19342" y="76187"/>
                  </a:lnTo>
                  <a:lnTo>
                    <a:pt x="19342" y="85661"/>
                  </a:lnTo>
                  <a:lnTo>
                    <a:pt x="28841" y="85661"/>
                  </a:lnTo>
                  <a:lnTo>
                    <a:pt x="28841" y="76187"/>
                  </a:lnTo>
                  <a:lnTo>
                    <a:pt x="28841" y="66713"/>
                  </a:lnTo>
                  <a:lnTo>
                    <a:pt x="28841" y="56870"/>
                  </a:lnTo>
                  <a:lnTo>
                    <a:pt x="28841" y="47396"/>
                  </a:lnTo>
                  <a:close/>
                </a:path>
                <a:path w="38735" h="85725">
                  <a:moveTo>
                    <a:pt x="38328" y="18973"/>
                  </a:moveTo>
                  <a:lnTo>
                    <a:pt x="36690" y="12001"/>
                  </a:lnTo>
                  <a:lnTo>
                    <a:pt x="32397" y="5930"/>
                  </a:lnTo>
                  <a:lnTo>
                    <a:pt x="26314" y="1638"/>
                  </a:lnTo>
                  <a:lnTo>
                    <a:pt x="19342" y="0"/>
                  </a:lnTo>
                  <a:lnTo>
                    <a:pt x="12319" y="1638"/>
                  </a:lnTo>
                  <a:lnTo>
                    <a:pt x="6108" y="5930"/>
                  </a:lnTo>
                  <a:lnTo>
                    <a:pt x="1689" y="12001"/>
                  </a:lnTo>
                  <a:lnTo>
                    <a:pt x="0" y="18973"/>
                  </a:lnTo>
                  <a:lnTo>
                    <a:pt x="1689" y="25920"/>
                  </a:lnTo>
                  <a:lnTo>
                    <a:pt x="6108" y="31991"/>
                  </a:lnTo>
                  <a:lnTo>
                    <a:pt x="12319" y="36296"/>
                  </a:lnTo>
                  <a:lnTo>
                    <a:pt x="19342" y="37922"/>
                  </a:lnTo>
                  <a:lnTo>
                    <a:pt x="19342" y="47383"/>
                  </a:lnTo>
                  <a:lnTo>
                    <a:pt x="28841" y="47383"/>
                  </a:lnTo>
                  <a:lnTo>
                    <a:pt x="28841" y="37922"/>
                  </a:lnTo>
                  <a:lnTo>
                    <a:pt x="28841" y="34518"/>
                  </a:lnTo>
                  <a:lnTo>
                    <a:pt x="32397" y="31991"/>
                  </a:lnTo>
                  <a:lnTo>
                    <a:pt x="36690" y="25920"/>
                  </a:lnTo>
                  <a:lnTo>
                    <a:pt x="38328" y="189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114338" y="5958010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0" y="18967"/>
                  </a:moveTo>
                  <a:lnTo>
                    <a:pt x="1688" y="25922"/>
                  </a:lnTo>
                  <a:lnTo>
                    <a:pt x="6115" y="31993"/>
                  </a:lnTo>
                  <a:lnTo>
                    <a:pt x="12321" y="36289"/>
                  </a:lnTo>
                  <a:lnTo>
                    <a:pt x="19348" y="37919"/>
                  </a:lnTo>
                  <a:lnTo>
                    <a:pt x="26316" y="36289"/>
                  </a:lnTo>
                  <a:lnTo>
                    <a:pt x="32395" y="31993"/>
                  </a:lnTo>
                  <a:lnTo>
                    <a:pt x="36695" y="25922"/>
                  </a:lnTo>
                  <a:lnTo>
                    <a:pt x="38326" y="18967"/>
                  </a:lnTo>
                  <a:lnTo>
                    <a:pt x="36695" y="12002"/>
                  </a:lnTo>
                  <a:lnTo>
                    <a:pt x="32395" y="5927"/>
                  </a:lnTo>
                  <a:lnTo>
                    <a:pt x="26316" y="1629"/>
                  </a:lnTo>
                  <a:lnTo>
                    <a:pt x="19348" y="0"/>
                  </a:lnTo>
                  <a:lnTo>
                    <a:pt x="12321" y="1629"/>
                  </a:lnTo>
                  <a:lnTo>
                    <a:pt x="6115" y="5927"/>
                  </a:lnTo>
                  <a:lnTo>
                    <a:pt x="1688" y="12002"/>
                  </a:lnTo>
                  <a:lnTo>
                    <a:pt x="0" y="18967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857284" y="5119700"/>
              <a:ext cx="219710" cy="200660"/>
            </a:xfrm>
            <a:custGeom>
              <a:avLst/>
              <a:gdLst/>
              <a:ahLst/>
              <a:cxnLst/>
              <a:rect l="l" t="t" r="r" b="b"/>
              <a:pathLst>
                <a:path w="219710" h="200660">
                  <a:moveTo>
                    <a:pt x="9486" y="190639"/>
                  </a:moveTo>
                  <a:lnTo>
                    <a:pt x="0" y="190639"/>
                  </a:lnTo>
                  <a:lnTo>
                    <a:pt x="0" y="200113"/>
                  </a:lnTo>
                  <a:lnTo>
                    <a:pt x="9486" y="200113"/>
                  </a:lnTo>
                  <a:lnTo>
                    <a:pt x="9486" y="190639"/>
                  </a:lnTo>
                  <a:close/>
                </a:path>
                <a:path w="219710" h="200660">
                  <a:moveTo>
                    <a:pt x="38277" y="171691"/>
                  </a:moveTo>
                  <a:lnTo>
                    <a:pt x="28435" y="171691"/>
                  </a:lnTo>
                  <a:lnTo>
                    <a:pt x="18948" y="171691"/>
                  </a:lnTo>
                  <a:lnTo>
                    <a:pt x="18948" y="181152"/>
                  </a:lnTo>
                  <a:lnTo>
                    <a:pt x="9474" y="181152"/>
                  </a:lnTo>
                  <a:lnTo>
                    <a:pt x="9474" y="190627"/>
                  </a:lnTo>
                  <a:lnTo>
                    <a:pt x="18961" y="190627"/>
                  </a:lnTo>
                  <a:lnTo>
                    <a:pt x="18961" y="181165"/>
                  </a:lnTo>
                  <a:lnTo>
                    <a:pt x="28422" y="181165"/>
                  </a:lnTo>
                  <a:lnTo>
                    <a:pt x="38277" y="181165"/>
                  </a:lnTo>
                  <a:lnTo>
                    <a:pt x="38277" y="171691"/>
                  </a:lnTo>
                  <a:close/>
                </a:path>
                <a:path w="219710" h="200660">
                  <a:moveTo>
                    <a:pt x="47828" y="190639"/>
                  </a:moveTo>
                  <a:lnTo>
                    <a:pt x="38341" y="190639"/>
                  </a:lnTo>
                  <a:lnTo>
                    <a:pt x="38341" y="200113"/>
                  </a:lnTo>
                  <a:lnTo>
                    <a:pt x="47828" y="200113"/>
                  </a:lnTo>
                  <a:lnTo>
                    <a:pt x="47828" y="190639"/>
                  </a:lnTo>
                  <a:close/>
                </a:path>
                <a:path w="219710" h="200660">
                  <a:moveTo>
                    <a:pt x="47828" y="152374"/>
                  </a:moveTo>
                  <a:lnTo>
                    <a:pt x="38341" y="152374"/>
                  </a:lnTo>
                  <a:lnTo>
                    <a:pt x="38341" y="162204"/>
                  </a:lnTo>
                  <a:lnTo>
                    <a:pt x="38341" y="171678"/>
                  </a:lnTo>
                  <a:lnTo>
                    <a:pt x="47828" y="171678"/>
                  </a:lnTo>
                  <a:lnTo>
                    <a:pt x="47828" y="162217"/>
                  </a:lnTo>
                  <a:lnTo>
                    <a:pt x="47828" y="152374"/>
                  </a:lnTo>
                  <a:close/>
                </a:path>
                <a:path w="219710" h="200660">
                  <a:moveTo>
                    <a:pt x="47828" y="133413"/>
                  </a:moveTo>
                  <a:lnTo>
                    <a:pt x="38341" y="133413"/>
                  </a:lnTo>
                  <a:lnTo>
                    <a:pt x="38341" y="142875"/>
                  </a:lnTo>
                  <a:lnTo>
                    <a:pt x="38341" y="152361"/>
                  </a:lnTo>
                  <a:lnTo>
                    <a:pt x="47828" y="152361"/>
                  </a:lnTo>
                  <a:lnTo>
                    <a:pt x="47828" y="142887"/>
                  </a:lnTo>
                  <a:lnTo>
                    <a:pt x="47828" y="133413"/>
                  </a:lnTo>
                  <a:close/>
                </a:path>
                <a:path w="219710" h="200660">
                  <a:moveTo>
                    <a:pt x="47828" y="114465"/>
                  </a:moveTo>
                  <a:lnTo>
                    <a:pt x="38341" y="114465"/>
                  </a:lnTo>
                  <a:lnTo>
                    <a:pt x="38341" y="123926"/>
                  </a:lnTo>
                  <a:lnTo>
                    <a:pt x="38341" y="133400"/>
                  </a:lnTo>
                  <a:lnTo>
                    <a:pt x="47828" y="133400"/>
                  </a:lnTo>
                  <a:lnTo>
                    <a:pt x="47828" y="123939"/>
                  </a:lnTo>
                  <a:lnTo>
                    <a:pt x="47828" y="114465"/>
                  </a:lnTo>
                  <a:close/>
                </a:path>
                <a:path w="219710" h="200660">
                  <a:moveTo>
                    <a:pt x="47828" y="47764"/>
                  </a:moveTo>
                  <a:lnTo>
                    <a:pt x="38341" y="47764"/>
                  </a:lnTo>
                  <a:lnTo>
                    <a:pt x="38341" y="57226"/>
                  </a:lnTo>
                  <a:lnTo>
                    <a:pt x="38341" y="57238"/>
                  </a:lnTo>
                  <a:lnTo>
                    <a:pt x="38341" y="114452"/>
                  </a:lnTo>
                  <a:lnTo>
                    <a:pt x="47828" y="114452"/>
                  </a:lnTo>
                  <a:lnTo>
                    <a:pt x="47828" y="57226"/>
                  </a:lnTo>
                  <a:lnTo>
                    <a:pt x="47828" y="47764"/>
                  </a:lnTo>
                  <a:close/>
                </a:path>
                <a:path w="219710" h="200660">
                  <a:moveTo>
                    <a:pt x="47828" y="19329"/>
                  </a:moveTo>
                  <a:lnTo>
                    <a:pt x="38341" y="19329"/>
                  </a:lnTo>
                  <a:lnTo>
                    <a:pt x="38341" y="28790"/>
                  </a:lnTo>
                  <a:lnTo>
                    <a:pt x="38341" y="38277"/>
                  </a:lnTo>
                  <a:lnTo>
                    <a:pt x="38341" y="47752"/>
                  </a:lnTo>
                  <a:lnTo>
                    <a:pt x="47828" y="47752"/>
                  </a:lnTo>
                  <a:lnTo>
                    <a:pt x="47828" y="38277"/>
                  </a:lnTo>
                  <a:lnTo>
                    <a:pt x="47828" y="28803"/>
                  </a:lnTo>
                  <a:lnTo>
                    <a:pt x="47828" y="19329"/>
                  </a:lnTo>
                  <a:close/>
                </a:path>
                <a:path w="219710" h="200660">
                  <a:moveTo>
                    <a:pt x="47828" y="0"/>
                  </a:moveTo>
                  <a:lnTo>
                    <a:pt x="38341" y="0"/>
                  </a:lnTo>
                  <a:lnTo>
                    <a:pt x="38341" y="9474"/>
                  </a:lnTo>
                  <a:lnTo>
                    <a:pt x="38341" y="19316"/>
                  </a:lnTo>
                  <a:lnTo>
                    <a:pt x="47828" y="19316"/>
                  </a:lnTo>
                  <a:lnTo>
                    <a:pt x="47828" y="9486"/>
                  </a:lnTo>
                  <a:lnTo>
                    <a:pt x="47828" y="0"/>
                  </a:lnTo>
                  <a:close/>
                </a:path>
                <a:path w="219710" h="200660">
                  <a:moveTo>
                    <a:pt x="66776" y="123926"/>
                  </a:moveTo>
                  <a:lnTo>
                    <a:pt x="57289" y="123926"/>
                  </a:lnTo>
                  <a:lnTo>
                    <a:pt x="57289" y="133400"/>
                  </a:lnTo>
                  <a:lnTo>
                    <a:pt x="66776" y="133400"/>
                  </a:lnTo>
                  <a:lnTo>
                    <a:pt x="66776" y="123926"/>
                  </a:lnTo>
                  <a:close/>
                </a:path>
                <a:path w="219710" h="200660">
                  <a:moveTo>
                    <a:pt x="76250" y="181152"/>
                  </a:moveTo>
                  <a:lnTo>
                    <a:pt x="66776" y="181152"/>
                  </a:lnTo>
                  <a:lnTo>
                    <a:pt x="66776" y="171691"/>
                  </a:lnTo>
                  <a:lnTo>
                    <a:pt x="57302" y="171691"/>
                  </a:lnTo>
                  <a:lnTo>
                    <a:pt x="47828" y="171691"/>
                  </a:lnTo>
                  <a:lnTo>
                    <a:pt x="38341" y="171691"/>
                  </a:lnTo>
                  <a:lnTo>
                    <a:pt x="38341" y="181152"/>
                  </a:lnTo>
                  <a:lnTo>
                    <a:pt x="38341" y="190627"/>
                  </a:lnTo>
                  <a:lnTo>
                    <a:pt x="47828" y="190627"/>
                  </a:lnTo>
                  <a:lnTo>
                    <a:pt x="47828" y="181165"/>
                  </a:lnTo>
                  <a:lnTo>
                    <a:pt x="57289" y="181165"/>
                  </a:lnTo>
                  <a:lnTo>
                    <a:pt x="66763" y="181165"/>
                  </a:lnTo>
                  <a:lnTo>
                    <a:pt x="66763" y="190627"/>
                  </a:lnTo>
                  <a:lnTo>
                    <a:pt x="76250" y="190627"/>
                  </a:lnTo>
                  <a:lnTo>
                    <a:pt x="76250" y="181152"/>
                  </a:lnTo>
                  <a:close/>
                </a:path>
                <a:path w="219710" h="200660">
                  <a:moveTo>
                    <a:pt x="76250" y="133413"/>
                  </a:moveTo>
                  <a:lnTo>
                    <a:pt x="66763" y="133413"/>
                  </a:lnTo>
                  <a:lnTo>
                    <a:pt x="66763" y="142887"/>
                  </a:lnTo>
                  <a:lnTo>
                    <a:pt x="76250" y="142887"/>
                  </a:lnTo>
                  <a:lnTo>
                    <a:pt x="76250" y="133413"/>
                  </a:lnTo>
                  <a:close/>
                </a:path>
                <a:path w="219710" h="200660">
                  <a:moveTo>
                    <a:pt x="85877" y="190639"/>
                  </a:moveTo>
                  <a:lnTo>
                    <a:pt x="76390" y="190639"/>
                  </a:lnTo>
                  <a:lnTo>
                    <a:pt x="76390" y="200113"/>
                  </a:lnTo>
                  <a:lnTo>
                    <a:pt x="85877" y="200113"/>
                  </a:lnTo>
                  <a:lnTo>
                    <a:pt x="85877" y="190639"/>
                  </a:lnTo>
                  <a:close/>
                </a:path>
                <a:path w="219710" h="200660">
                  <a:moveTo>
                    <a:pt x="85877" y="114465"/>
                  </a:moveTo>
                  <a:lnTo>
                    <a:pt x="76390" y="114465"/>
                  </a:lnTo>
                  <a:lnTo>
                    <a:pt x="76390" y="123926"/>
                  </a:lnTo>
                  <a:lnTo>
                    <a:pt x="76390" y="133400"/>
                  </a:lnTo>
                  <a:lnTo>
                    <a:pt x="85877" y="133400"/>
                  </a:lnTo>
                  <a:lnTo>
                    <a:pt x="85877" y="123939"/>
                  </a:lnTo>
                  <a:lnTo>
                    <a:pt x="85877" y="114465"/>
                  </a:lnTo>
                  <a:close/>
                </a:path>
                <a:path w="219710" h="200660">
                  <a:moveTo>
                    <a:pt x="85877" y="57226"/>
                  </a:moveTo>
                  <a:lnTo>
                    <a:pt x="76390" y="57226"/>
                  </a:lnTo>
                  <a:lnTo>
                    <a:pt x="76390" y="66713"/>
                  </a:lnTo>
                  <a:lnTo>
                    <a:pt x="76390" y="76187"/>
                  </a:lnTo>
                  <a:lnTo>
                    <a:pt x="76390" y="85661"/>
                  </a:lnTo>
                  <a:lnTo>
                    <a:pt x="76390" y="95504"/>
                  </a:lnTo>
                  <a:lnTo>
                    <a:pt x="76390" y="104978"/>
                  </a:lnTo>
                  <a:lnTo>
                    <a:pt x="76390" y="114452"/>
                  </a:lnTo>
                  <a:lnTo>
                    <a:pt x="85877" y="114452"/>
                  </a:lnTo>
                  <a:lnTo>
                    <a:pt x="85877" y="66713"/>
                  </a:lnTo>
                  <a:lnTo>
                    <a:pt x="85877" y="57226"/>
                  </a:lnTo>
                  <a:close/>
                </a:path>
                <a:path w="219710" h="200660">
                  <a:moveTo>
                    <a:pt x="95351" y="133413"/>
                  </a:moveTo>
                  <a:lnTo>
                    <a:pt x="85877" y="133413"/>
                  </a:lnTo>
                  <a:lnTo>
                    <a:pt x="76390" y="133413"/>
                  </a:lnTo>
                  <a:lnTo>
                    <a:pt x="76390" y="142875"/>
                  </a:lnTo>
                  <a:lnTo>
                    <a:pt x="76390" y="152361"/>
                  </a:lnTo>
                  <a:lnTo>
                    <a:pt x="85877" y="152361"/>
                  </a:lnTo>
                  <a:lnTo>
                    <a:pt x="85877" y="142887"/>
                  </a:lnTo>
                  <a:lnTo>
                    <a:pt x="95351" y="142887"/>
                  </a:lnTo>
                  <a:lnTo>
                    <a:pt x="95351" y="133413"/>
                  </a:lnTo>
                  <a:close/>
                </a:path>
                <a:path w="219710" h="200660">
                  <a:moveTo>
                    <a:pt x="104825" y="171691"/>
                  </a:moveTo>
                  <a:lnTo>
                    <a:pt x="95338" y="171691"/>
                  </a:lnTo>
                  <a:lnTo>
                    <a:pt x="95338" y="181152"/>
                  </a:lnTo>
                  <a:lnTo>
                    <a:pt x="85864" y="181152"/>
                  </a:lnTo>
                  <a:lnTo>
                    <a:pt x="85864" y="190627"/>
                  </a:lnTo>
                  <a:lnTo>
                    <a:pt x="95351" y="190627"/>
                  </a:lnTo>
                  <a:lnTo>
                    <a:pt x="95351" y="181165"/>
                  </a:lnTo>
                  <a:lnTo>
                    <a:pt x="104825" y="181165"/>
                  </a:lnTo>
                  <a:lnTo>
                    <a:pt x="104825" y="171691"/>
                  </a:lnTo>
                  <a:close/>
                </a:path>
                <a:path w="219710" h="200660">
                  <a:moveTo>
                    <a:pt x="104825" y="123926"/>
                  </a:moveTo>
                  <a:lnTo>
                    <a:pt x="95338" y="123926"/>
                  </a:lnTo>
                  <a:lnTo>
                    <a:pt x="95338" y="133400"/>
                  </a:lnTo>
                  <a:lnTo>
                    <a:pt x="104825" y="133400"/>
                  </a:lnTo>
                  <a:lnTo>
                    <a:pt x="104825" y="123926"/>
                  </a:lnTo>
                  <a:close/>
                </a:path>
                <a:path w="219710" h="200660">
                  <a:moveTo>
                    <a:pt x="133248" y="181152"/>
                  </a:moveTo>
                  <a:lnTo>
                    <a:pt x="123761" y="181152"/>
                  </a:lnTo>
                  <a:lnTo>
                    <a:pt x="123761" y="190627"/>
                  </a:lnTo>
                  <a:lnTo>
                    <a:pt x="133248" y="190627"/>
                  </a:lnTo>
                  <a:lnTo>
                    <a:pt x="133248" y="181152"/>
                  </a:lnTo>
                  <a:close/>
                </a:path>
                <a:path w="219710" h="200660">
                  <a:moveTo>
                    <a:pt x="143090" y="190639"/>
                  </a:moveTo>
                  <a:lnTo>
                    <a:pt x="133248" y="190639"/>
                  </a:lnTo>
                  <a:lnTo>
                    <a:pt x="123761" y="190639"/>
                  </a:lnTo>
                  <a:lnTo>
                    <a:pt x="123761" y="200113"/>
                  </a:lnTo>
                  <a:lnTo>
                    <a:pt x="133235" y="200113"/>
                  </a:lnTo>
                  <a:lnTo>
                    <a:pt x="143090" y="200113"/>
                  </a:lnTo>
                  <a:lnTo>
                    <a:pt x="143090" y="190639"/>
                  </a:lnTo>
                  <a:close/>
                </a:path>
                <a:path w="219710" h="200660">
                  <a:moveTo>
                    <a:pt x="143090" y="152374"/>
                  </a:moveTo>
                  <a:lnTo>
                    <a:pt x="143090" y="152374"/>
                  </a:lnTo>
                  <a:lnTo>
                    <a:pt x="114287" y="152374"/>
                  </a:lnTo>
                  <a:lnTo>
                    <a:pt x="114287" y="162204"/>
                  </a:lnTo>
                  <a:lnTo>
                    <a:pt x="104813" y="162204"/>
                  </a:lnTo>
                  <a:lnTo>
                    <a:pt x="104813" y="171678"/>
                  </a:lnTo>
                  <a:lnTo>
                    <a:pt x="114300" y="171678"/>
                  </a:lnTo>
                  <a:lnTo>
                    <a:pt x="114300" y="162217"/>
                  </a:lnTo>
                  <a:lnTo>
                    <a:pt x="123761" y="162217"/>
                  </a:lnTo>
                  <a:lnTo>
                    <a:pt x="133235" y="162217"/>
                  </a:lnTo>
                  <a:lnTo>
                    <a:pt x="143090" y="162217"/>
                  </a:lnTo>
                  <a:lnTo>
                    <a:pt x="143090" y="152374"/>
                  </a:lnTo>
                  <a:close/>
                </a:path>
                <a:path w="219710" h="200660">
                  <a:moveTo>
                    <a:pt x="200012" y="190639"/>
                  </a:moveTo>
                  <a:lnTo>
                    <a:pt x="200012" y="190639"/>
                  </a:lnTo>
                  <a:lnTo>
                    <a:pt x="143154" y="190639"/>
                  </a:lnTo>
                  <a:lnTo>
                    <a:pt x="143154" y="200113"/>
                  </a:lnTo>
                  <a:lnTo>
                    <a:pt x="200012" y="200113"/>
                  </a:lnTo>
                  <a:lnTo>
                    <a:pt x="200012" y="190639"/>
                  </a:lnTo>
                  <a:close/>
                </a:path>
                <a:path w="219710" h="200660">
                  <a:moveTo>
                    <a:pt x="200012" y="181152"/>
                  </a:moveTo>
                  <a:lnTo>
                    <a:pt x="190525" y="181152"/>
                  </a:lnTo>
                  <a:lnTo>
                    <a:pt x="190525" y="190627"/>
                  </a:lnTo>
                  <a:lnTo>
                    <a:pt x="200012" y="190627"/>
                  </a:lnTo>
                  <a:lnTo>
                    <a:pt x="200012" y="181152"/>
                  </a:lnTo>
                  <a:close/>
                </a:path>
                <a:path w="219710" h="200660">
                  <a:moveTo>
                    <a:pt x="200012" y="152374"/>
                  </a:moveTo>
                  <a:lnTo>
                    <a:pt x="200012" y="152374"/>
                  </a:lnTo>
                  <a:lnTo>
                    <a:pt x="143154" y="152374"/>
                  </a:lnTo>
                  <a:lnTo>
                    <a:pt x="143154" y="162217"/>
                  </a:lnTo>
                  <a:lnTo>
                    <a:pt x="200012" y="162217"/>
                  </a:lnTo>
                  <a:lnTo>
                    <a:pt x="200012" y="152374"/>
                  </a:lnTo>
                  <a:close/>
                </a:path>
                <a:path w="219710" h="200660">
                  <a:moveTo>
                    <a:pt x="219113" y="190639"/>
                  </a:moveTo>
                  <a:lnTo>
                    <a:pt x="209613" y="190639"/>
                  </a:lnTo>
                  <a:lnTo>
                    <a:pt x="209613" y="200113"/>
                  </a:lnTo>
                  <a:lnTo>
                    <a:pt x="219113" y="200113"/>
                  </a:lnTo>
                  <a:lnTo>
                    <a:pt x="219113" y="190639"/>
                  </a:lnTo>
                  <a:close/>
                </a:path>
                <a:path w="219710" h="200660">
                  <a:moveTo>
                    <a:pt x="219113" y="171691"/>
                  </a:moveTo>
                  <a:lnTo>
                    <a:pt x="209613" y="171691"/>
                  </a:lnTo>
                  <a:lnTo>
                    <a:pt x="209613" y="181152"/>
                  </a:lnTo>
                  <a:lnTo>
                    <a:pt x="209613" y="190627"/>
                  </a:lnTo>
                  <a:lnTo>
                    <a:pt x="219113" y="190627"/>
                  </a:lnTo>
                  <a:lnTo>
                    <a:pt x="219113" y="181165"/>
                  </a:lnTo>
                  <a:lnTo>
                    <a:pt x="219113" y="171691"/>
                  </a:lnTo>
                  <a:close/>
                </a:path>
                <a:path w="219710" h="200660">
                  <a:moveTo>
                    <a:pt x="219113" y="152374"/>
                  </a:moveTo>
                  <a:lnTo>
                    <a:pt x="209638" y="152374"/>
                  </a:lnTo>
                  <a:lnTo>
                    <a:pt x="200139" y="152374"/>
                  </a:lnTo>
                  <a:lnTo>
                    <a:pt x="200139" y="162217"/>
                  </a:lnTo>
                  <a:lnTo>
                    <a:pt x="209613" y="162217"/>
                  </a:lnTo>
                  <a:lnTo>
                    <a:pt x="209613" y="171678"/>
                  </a:lnTo>
                  <a:lnTo>
                    <a:pt x="219113" y="171678"/>
                  </a:lnTo>
                  <a:lnTo>
                    <a:pt x="219113" y="162217"/>
                  </a:lnTo>
                  <a:lnTo>
                    <a:pt x="219113" y="1523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857284" y="5310339"/>
              <a:ext cx="219710" cy="200660"/>
            </a:xfrm>
            <a:custGeom>
              <a:avLst/>
              <a:gdLst/>
              <a:ahLst/>
              <a:cxnLst/>
              <a:rect l="l" t="t" r="r" b="b"/>
              <a:pathLst>
                <a:path w="219710" h="200660">
                  <a:moveTo>
                    <a:pt x="38277" y="18948"/>
                  </a:moveTo>
                  <a:lnTo>
                    <a:pt x="28435" y="18948"/>
                  </a:lnTo>
                  <a:lnTo>
                    <a:pt x="18961" y="18948"/>
                  </a:lnTo>
                  <a:lnTo>
                    <a:pt x="18961" y="9474"/>
                  </a:lnTo>
                  <a:lnTo>
                    <a:pt x="9486" y="9474"/>
                  </a:ln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74" y="9474"/>
                  </a:lnTo>
                  <a:lnTo>
                    <a:pt x="9474" y="18948"/>
                  </a:lnTo>
                  <a:lnTo>
                    <a:pt x="18948" y="18948"/>
                  </a:lnTo>
                  <a:lnTo>
                    <a:pt x="18948" y="28422"/>
                  </a:lnTo>
                  <a:lnTo>
                    <a:pt x="28422" y="28422"/>
                  </a:lnTo>
                  <a:lnTo>
                    <a:pt x="38277" y="28422"/>
                  </a:lnTo>
                  <a:lnTo>
                    <a:pt x="38277" y="18948"/>
                  </a:lnTo>
                  <a:close/>
                </a:path>
                <a:path w="219710" h="200660">
                  <a:moveTo>
                    <a:pt x="47828" y="180784"/>
                  </a:moveTo>
                  <a:lnTo>
                    <a:pt x="38341" y="180784"/>
                  </a:lnTo>
                  <a:lnTo>
                    <a:pt x="38341" y="190258"/>
                  </a:lnTo>
                  <a:lnTo>
                    <a:pt x="38341" y="200101"/>
                  </a:lnTo>
                  <a:lnTo>
                    <a:pt x="47828" y="200101"/>
                  </a:lnTo>
                  <a:lnTo>
                    <a:pt x="47828" y="190258"/>
                  </a:lnTo>
                  <a:lnTo>
                    <a:pt x="47828" y="180784"/>
                  </a:lnTo>
                  <a:close/>
                </a:path>
                <a:path w="219710" h="200660">
                  <a:moveTo>
                    <a:pt x="47828" y="142875"/>
                  </a:moveTo>
                  <a:lnTo>
                    <a:pt x="38341" y="142875"/>
                  </a:lnTo>
                  <a:lnTo>
                    <a:pt x="38341" y="152349"/>
                  </a:lnTo>
                  <a:lnTo>
                    <a:pt x="38341" y="161823"/>
                  </a:lnTo>
                  <a:lnTo>
                    <a:pt x="38341" y="171297"/>
                  </a:lnTo>
                  <a:lnTo>
                    <a:pt x="38341" y="180771"/>
                  </a:lnTo>
                  <a:lnTo>
                    <a:pt x="47828" y="180771"/>
                  </a:lnTo>
                  <a:lnTo>
                    <a:pt x="47828" y="171310"/>
                  </a:lnTo>
                  <a:lnTo>
                    <a:pt x="47828" y="161823"/>
                  </a:lnTo>
                  <a:lnTo>
                    <a:pt x="47828" y="152349"/>
                  </a:lnTo>
                  <a:lnTo>
                    <a:pt x="47828" y="142875"/>
                  </a:lnTo>
                  <a:close/>
                </a:path>
                <a:path w="219710" h="200660">
                  <a:moveTo>
                    <a:pt x="47828" y="123926"/>
                  </a:moveTo>
                  <a:lnTo>
                    <a:pt x="38341" y="123926"/>
                  </a:lnTo>
                  <a:lnTo>
                    <a:pt x="38341" y="133388"/>
                  </a:lnTo>
                  <a:lnTo>
                    <a:pt x="38341" y="142862"/>
                  </a:lnTo>
                  <a:lnTo>
                    <a:pt x="47828" y="142862"/>
                  </a:lnTo>
                  <a:lnTo>
                    <a:pt x="47828" y="133400"/>
                  </a:lnTo>
                  <a:lnTo>
                    <a:pt x="47828" y="123926"/>
                  </a:lnTo>
                  <a:close/>
                </a:path>
                <a:path w="219710" h="200660">
                  <a:moveTo>
                    <a:pt x="47828" y="95135"/>
                  </a:moveTo>
                  <a:lnTo>
                    <a:pt x="38341" y="95135"/>
                  </a:lnTo>
                  <a:lnTo>
                    <a:pt x="38341" y="104597"/>
                  </a:lnTo>
                  <a:lnTo>
                    <a:pt x="38341" y="114071"/>
                  </a:lnTo>
                  <a:lnTo>
                    <a:pt x="38341" y="123913"/>
                  </a:lnTo>
                  <a:lnTo>
                    <a:pt x="47828" y="123913"/>
                  </a:lnTo>
                  <a:lnTo>
                    <a:pt x="47828" y="114071"/>
                  </a:lnTo>
                  <a:lnTo>
                    <a:pt x="47828" y="104609"/>
                  </a:lnTo>
                  <a:lnTo>
                    <a:pt x="47828" y="95135"/>
                  </a:lnTo>
                  <a:close/>
                </a:path>
                <a:path w="219710" h="200660">
                  <a:moveTo>
                    <a:pt x="47828" y="66700"/>
                  </a:moveTo>
                  <a:lnTo>
                    <a:pt x="38341" y="66700"/>
                  </a:lnTo>
                  <a:lnTo>
                    <a:pt x="38341" y="76174"/>
                  </a:lnTo>
                  <a:lnTo>
                    <a:pt x="38341" y="85648"/>
                  </a:lnTo>
                  <a:lnTo>
                    <a:pt x="38341" y="95123"/>
                  </a:lnTo>
                  <a:lnTo>
                    <a:pt x="47828" y="95123"/>
                  </a:lnTo>
                  <a:lnTo>
                    <a:pt x="47828" y="85661"/>
                  </a:lnTo>
                  <a:lnTo>
                    <a:pt x="47828" y="76174"/>
                  </a:lnTo>
                  <a:lnTo>
                    <a:pt x="47828" y="66700"/>
                  </a:lnTo>
                  <a:close/>
                </a:path>
                <a:path w="219710" h="200660">
                  <a:moveTo>
                    <a:pt x="76250" y="9474"/>
                  </a:moveTo>
                  <a:lnTo>
                    <a:pt x="66763" y="9474"/>
                  </a:lnTo>
                  <a:lnTo>
                    <a:pt x="66763" y="18948"/>
                  </a:lnTo>
                  <a:lnTo>
                    <a:pt x="57302" y="18948"/>
                  </a:lnTo>
                  <a:lnTo>
                    <a:pt x="47828" y="18948"/>
                  </a:lnTo>
                  <a:lnTo>
                    <a:pt x="47828" y="9474"/>
                  </a:lnTo>
                  <a:lnTo>
                    <a:pt x="38341" y="9474"/>
                  </a:lnTo>
                  <a:lnTo>
                    <a:pt x="38341" y="18948"/>
                  </a:lnTo>
                  <a:lnTo>
                    <a:pt x="38341" y="28422"/>
                  </a:lnTo>
                  <a:lnTo>
                    <a:pt x="38341" y="66687"/>
                  </a:lnTo>
                  <a:lnTo>
                    <a:pt x="47828" y="66687"/>
                  </a:lnTo>
                  <a:lnTo>
                    <a:pt x="47828" y="28422"/>
                  </a:lnTo>
                  <a:lnTo>
                    <a:pt x="57289" y="28422"/>
                  </a:lnTo>
                  <a:lnTo>
                    <a:pt x="66776" y="28422"/>
                  </a:lnTo>
                  <a:lnTo>
                    <a:pt x="66776" y="18948"/>
                  </a:lnTo>
                  <a:lnTo>
                    <a:pt x="76250" y="18948"/>
                  </a:lnTo>
                  <a:lnTo>
                    <a:pt x="76250" y="9474"/>
                  </a:lnTo>
                  <a:close/>
                </a:path>
                <a:path w="219710" h="200660">
                  <a:moveTo>
                    <a:pt x="133248" y="9474"/>
                  </a:moveTo>
                  <a:lnTo>
                    <a:pt x="123761" y="9474"/>
                  </a:lnTo>
                  <a:lnTo>
                    <a:pt x="123761" y="18948"/>
                  </a:lnTo>
                  <a:lnTo>
                    <a:pt x="133248" y="18948"/>
                  </a:lnTo>
                  <a:lnTo>
                    <a:pt x="133248" y="9474"/>
                  </a:lnTo>
                  <a:close/>
                </a:path>
                <a:path w="219710" h="200660">
                  <a:moveTo>
                    <a:pt x="143090" y="37896"/>
                  </a:moveTo>
                  <a:lnTo>
                    <a:pt x="143090" y="37896"/>
                  </a:lnTo>
                  <a:lnTo>
                    <a:pt x="114300" y="37896"/>
                  </a:lnTo>
                  <a:lnTo>
                    <a:pt x="114300" y="28422"/>
                  </a:lnTo>
                  <a:lnTo>
                    <a:pt x="104825" y="28422"/>
                  </a:lnTo>
                  <a:lnTo>
                    <a:pt x="104825" y="18948"/>
                  </a:lnTo>
                  <a:lnTo>
                    <a:pt x="95351" y="18948"/>
                  </a:lnTo>
                  <a:lnTo>
                    <a:pt x="95351" y="9474"/>
                  </a:lnTo>
                  <a:lnTo>
                    <a:pt x="85864" y="9474"/>
                  </a:lnTo>
                  <a:lnTo>
                    <a:pt x="85864" y="18948"/>
                  </a:lnTo>
                  <a:lnTo>
                    <a:pt x="95338" y="18948"/>
                  </a:lnTo>
                  <a:lnTo>
                    <a:pt x="95338" y="28422"/>
                  </a:lnTo>
                  <a:lnTo>
                    <a:pt x="104813" y="28422"/>
                  </a:lnTo>
                  <a:lnTo>
                    <a:pt x="104813" y="37896"/>
                  </a:lnTo>
                  <a:lnTo>
                    <a:pt x="114287" y="37896"/>
                  </a:lnTo>
                  <a:lnTo>
                    <a:pt x="114287" y="47739"/>
                  </a:lnTo>
                  <a:lnTo>
                    <a:pt x="123761" y="47739"/>
                  </a:lnTo>
                  <a:lnTo>
                    <a:pt x="133235" y="47739"/>
                  </a:lnTo>
                  <a:lnTo>
                    <a:pt x="143090" y="47739"/>
                  </a:lnTo>
                  <a:lnTo>
                    <a:pt x="143090" y="37896"/>
                  </a:lnTo>
                  <a:close/>
                </a:path>
                <a:path w="219710" h="200660">
                  <a:moveTo>
                    <a:pt x="200012" y="37896"/>
                  </a:moveTo>
                  <a:lnTo>
                    <a:pt x="200012" y="37896"/>
                  </a:lnTo>
                  <a:lnTo>
                    <a:pt x="143154" y="37896"/>
                  </a:lnTo>
                  <a:lnTo>
                    <a:pt x="143154" y="47739"/>
                  </a:lnTo>
                  <a:lnTo>
                    <a:pt x="200012" y="47739"/>
                  </a:lnTo>
                  <a:lnTo>
                    <a:pt x="200012" y="37896"/>
                  </a:lnTo>
                  <a:close/>
                </a:path>
                <a:path w="219710" h="200660">
                  <a:moveTo>
                    <a:pt x="200012" y="9474"/>
                  </a:moveTo>
                  <a:lnTo>
                    <a:pt x="190525" y="9474"/>
                  </a:lnTo>
                  <a:lnTo>
                    <a:pt x="190525" y="18948"/>
                  </a:lnTo>
                  <a:lnTo>
                    <a:pt x="200012" y="18948"/>
                  </a:lnTo>
                  <a:lnTo>
                    <a:pt x="200012" y="9474"/>
                  </a:lnTo>
                  <a:close/>
                </a:path>
                <a:path w="219710" h="200660">
                  <a:moveTo>
                    <a:pt x="219113" y="9474"/>
                  </a:moveTo>
                  <a:lnTo>
                    <a:pt x="209613" y="9474"/>
                  </a:lnTo>
                  <a:lnTo>
                    <a:pt x="209613" y="18948"/>
                  </a:lnTo>
                  <a:lnTo>
                    <a:pt x="209613" y="28422"/>
                  </a:lnTo>
                  <a:lnTo>
                    <a:pt x="209613" y="37896"/>
                  </a:lnTo>
                  <a:lnTo>
                    <a:pt x="200139" y="37896"/>
                  </a:lnTo>
                  <a:lnTo>
                    <a:pt x="200139" y="47739"/>
                  </a:lnTo>
                  <a:lnTo>
                    <a:pt x="209613" y="47739"/>
                  </a:lnTo>
                  <a:lnTo>
                    <a:pt x="219113" y="47739"/>
                  </a:lnTo>
                  <a:lnTo>
                    <a:pt x="219113" y="37896"/>
                  </a:lnTo>
                  <a:lnTo>
                    <a:pt x="219113" y="28422"/>
                  </a:lnTo>
                  <a:lnTo>
                    <a:pt x="219113" y="18948"/>
                  </a:lnTo>
                  <a:lnTo>
                    <a:pt x="219113" y="94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181150" y="4948466"/>
              <a:ext cx="200660" cy="219075"/>
            </a:xfrm>
            <a:custGeom>
              <a:avLst/>
              <a:gdLst/>
              <a:ahLst/>
              <a:cxnLst/>
              <a:rect l="l" t="t" r="r" b="b"/>
              <a:pathLst>
                <a:path w="200659" h="219075">
                  <a:moveTo>
                    <a:pt x="18986" y="171234"/>
                  </a:moveTo>
                  <a:lnTo>
                    <a:pt x="9499" y="171234"/>
                  </a:lnTo>
                  <a:lnTo>
                    <a:pt x="0" y="171234"/>
                  </a:lnTo>
                  <a:lnTo>
                    <a:pt x="0" y="180721"/>
                  </a:lnTo>
                  <a:lnTo>
                    <a:pt x="9486" y="180721"/>
                  </a:lnTo>
                  <a:lnTo>
                    <a:pt x="18986" y="180721"/>
                  </a:lnTo>
                  <a:lnTo>
                    <a:pt x="18986" y="171234"/>
                  </a:lnTo>
                  <a:close/>
                </a:path>
                <a:path w="200659" h="219075">
                  <a:moveTo>
                    <a:pt x="76301" y="171234"/>
                  </a:moveTo>
                  <a:lnTo>
                    <a:pt x="76301" y="171234"/>
                  </a:lnTo>
                  <a:lnTo>
                    <a:pt x="18999" y="171234"/>
                  </a:lnTo>
                  <a:lnTo>
                    <a:pt x="18999" y="180721"/>
                  </a:lnTo>
                  <a:lnTo>
                    <a:pt x="76301" y="180721"/>
                  </a:lnTo>
                  <a:lnTo>
                    <a:pt x="76301" y="171234"/>
                  </a:lnTo>
                  <a:close/>
                </a:path>
                <a:path w="200659" h="219075">
                  <a:moveTo>
                    <a:pt x="76301" y="133337"/>
                  </a:moveTo>
                  <a:lnTo>
                    <a:pt x="66814" y="133337"/>
                  </a:lnTo>
                  <a:lnTo>
                    <a:pt x="56959" y="133337"/>
                  </a:lnTo>
                  <a:lnTo>
                    <a:pt x="56959" y="142811"/>
                  </a:lnTo>
                  <a:lnTo>
                    <a:pt x="66814" y="142811"/>
                  </a:lnTo>
                  <a:lnTo>
                    <a:pt x="76301" y="142811"/>
                  </a:lnTo>
                  <a:lnTo>
                    <a:pt x="76301" y="133337"/>
                  </a:lnTo>
                  <a:close/>
                </a:path>
                <a:path w="200659" h="219075">
                  <a:moveTo>
                    <a:pt x="123761" y="171234"/>
                  </a:moveTo>
                  <a:lnTo>
                    <a:pt x="123761" y="171234"/>
                  </a:lnTo>
                  <a:lnTo>
                    <a:pt x="76314" y="171234"/>
                  </a:lnTo>
                  <a:lnTo>
                    <a:pt x="76314" y="180721"/>
                  </a:lnTo>
                  <a:lnTo>
                    <a:pt x="123761" y="180721"/>
                  </a:lnTo>
                  <a:lnTo>
                    <a:pt x="123761" y="171234"/>
                  </a:lnTo>
                  <a:close/>
                </a:path>
                <a:path w="200659" h="219075">
                  <a:moveTo>
                    <a:pt x="123761" y="133337"/>
                  </a:moveTo>
                  <a:lnTo>
                    <a:pt x="123761" y="133337"/>
                  </a:lnTo>
                  <a:lnTo>
                    <a:pt x="76314" y="133337"/>
                  </a:lnTo>
                  <a:lnTo>
                    <a:pt x="76314" y="142811"/>
                  </a:lnTo>
                  <a:lnTo>
                    <a:pt x="123761" y="142811"/>
                  </a:lnTo>
                  <a:lnTo>
                    <a:pt x="123761" y="133337"/>
                  </a:lnTo>
                  <a:close/>
                </a:path>
                <a:path w="200659" h="219075">
                  <a:moveTo>
                    <a:pt x="152247" y="133337"/>
                  </a:moveTo>
                  <a:lnTo>
                    <a:pt x="142760" y="133337"/>
                  </a:lnTo>
                  <a:lnTo>
                    <a:pt x="142760" y="123863"/>
                  </a:lnTo>
                  <a:lnTo>
                    <a:pt x="133273" y="123863"/>
                  </a:lnTo>
                  <a:lnTo>
                    <a:pt x="133273" y="114376"/>
                  </a:lnTo>
                  <a:lnTo>
                    <a:pt x="123774" y="114376"/>
                  </a:lnTo>
                  <a:lnTo>
                    <a:pt x="123774" y="123863"/>
                  </a:lnTo>
                  <a:lnTo>
                    <a:pt x="133261" y="123863"/>
                  </a:lnTo>
                  <a:lnTo>
                    <a:pt x="133261" y="133337"/>
                  </a:lnTo>
                  <a:lnTo>
                    <a:pt x="123774" y="133337"/>
                  </a:lnTo>
                  <a:lnTo>
                    <a:pt x="123774" y="142811"/>
                  </a:lnTo>
                  <a:lnTo>
                    <a:pt x="133261" y="142811"/>
                  </a:lnTo>
                  <a:lnTo>
                    <a:pt x="133261" y="152285"/>
                  </a:lnTo>
                  <a:lnTo>
                    <a:pt x="123774" y="152285"/>
                  </a:lnTo>
                  <a:lnTo>
                    <a:pt x="123774" y="161759"/>
                  </a:lnTo>
                  <a:lnTo>
                    <a:pt x="133273" y="161759"/>
                  </a:lnTo>
                  <a:lnTo>
                    <a:pt x="133273" y="152298"/>
                  </a:lnTo>
                  <a:lnTo>
                    <a:pt x="142760" y="152298"/>
                  </a:lnTo>
                  <a:lnTo>
                    <a:pt x="142760" y="142811"/>
                  </a:lnTo>
                  <a:lnTo>
                    <a:pt x="152247" y="142811"/>
                  </a:lnTo>
                  <a:lnTo>
                    <a:pt x="152247" y="133337"/>
                  </a:lnTo>
                  <a:close/>
                </a:path>
                <a:path w="200659" h="219075">
                  <a:moveTo>
                    <a:pt x="161734" y="171234"/>
                  </a:moveTo>
                  <a:lnTo>
                    <a:pt x="161734" y="171234"/>
                  </a:lnTo>
                  <a:lnTo>
                    <a:pt x="123774" y="171234"/>
                  </a:lnTo>
                  <a:lnTo>
                    <a:pt x="123774" y="180721"/>
                  </a:lnTo>
                  <a:lnTo>
                    <a:pt x="161734" y="180721"/>
                  </a:lnTo>
                  <a:lnTo>
                    <a:pt x="161734" y="171234"/>
                  </a:lnTo>
                  <a:close/>
                </a:path>
                <a:path w="200659" h="219075">
                  <a:moveTo>
                    <a:pt x="161734" y="95135"/>
                  </a:moveTo>
                  <a:lnTo>
                    <a:pt x="152247" y="95135"/>
                  </a:lnTo>
                  <a:lnTo>
                    <a:pt x="152247" y="104609"/>
                  </a:lnTo>
                  <a:lnTo>
                    <a:pt x="161734" y="104609"/>
                  </a:lnTo>
                  <a:lnTo>
                    <a:pt x="161734" y="95135"/>
                  </a:lnTo>
                  <a:close/>
                </a:path>
                <a:path w="200659" h="219075">
                  <a:moveTo>
                    <a:pt x="161734" y="85636"/>
                  </a:moveTo>
                  <a:lnTo>
                    <a:pt x="152247" y="85636"/>
                  </a:lnTo>
                  <a:lnTo>
                    <a:pt x="152247" y="95110"/>
                  </a:lnTo>
                  <a:lnTo>
                    <a:pt x="161734" y="95110"/>
                  </a:lnTo>
                  <a:lnTo>
                    <a:pt x="161734" y="85636"/>
                  </a:lnTo>
                  <a:close/>
                </a:path>
                <a:path w="200659" h="219075">
                  <a:moveTo>
                    <a:pt x="161734" y="76136"/>
                  </a:moveTo>
                  <a:lnTo>
                    <a:pt x="152247" y="76136"/>
                  </a:lnTo>
                  <a:lnTo>
                    <a:pt x="152247" y="85610"/>
                  </a:lnTo>
                  <a:lnTo>
                    <a:pt x="161734" y="85610"/>
                  </a:lnTo>
                  <a:lnTo>
                    <a:pt x="161734" y="76136"/>
                  </a:lnTo>
                  <a:close/>
                </a:path>
                <a:path w="200659" h="219075">
                  <a:moveTo>
                    <a:pt x="161734" y="66636"/>
                  </a:moveTo>
                  <a:lnTo>
                    <a:pt x="152247" y="66636"/>
                  </a:lnTo>
                  <a:lnTo>
                    <a:pt x="152247" y="76111"/>
                  </a:lnTo>
                  <a:lnTo>
                    <a:pt x="161734" y="76111"/>
                  </a:lnTo>
                  <a:lnTo>
                    <a:pt x="161734" y="66636"/>
                  </a:lnTo>
                  <a:close/>
                </a:path>
                <a:path w="200659" h="219075">
                  <a:moveTo>
                    <a:pt x="161734" y="57137"/>
                  </a:moveTo>
                  <a:lnTo>
                    <a:pt x="152247" y="57137"/>
                  </a:lnTo>
                  <a:lnTo>
                    <a:pt x="152247" y="66611"/>
                  </a:lnTo>
                  <a:lnTo>
                    <a:pt x="161734" y="66611"/>
                  </a:lnTo>
                  <a:lnTo>
                    <a:pt x="161734" y="57137"/>
                  </a:lnTo>
                  <a:close/>
                </a:path>
                <a:path w="200659" h="219075">
                  <a:moveTo>
                    <a:pt x="161734" y="47637"/>
                  </a:moveTo>
                  <a:lnTo>
                    <a:pt x="152247" y="47637"/>
                  </a:lnTo>
                  <a:lnTo>
                    <a:pt x="152247" y="57111"/>
                  </a:lnTo>
                  <a:lnTo>
                    <a:pt x="161734" y="57111"/>
                  </a:lnTo>
                  <a:lnTo>
                    <a:pt x="161734" y="47637"/>
                  </a:lnTo>
                  <a:close/>
                </a:path>
                <a:path w="200659" h="219075">
                  <a:moveTo>
                    <a:pt x="161734" y="28422"/>
                  </a:moveTo>
                  <a:lnTo>
                    <a:pt x="152247" y="28422"/>
                  </a:lnTo>
                  <a:lnTo>
                    <a:pt x="152247" y="38138"/>
                  </a:lnTo>
                  <a:lnTo>
                    <a:pt x="152247" y="38265"/>
                  </a:lnTo>
                  <a:lnTo>
                    <a:pt x="152247" y="47625"/>
                  </a:lnTo>
                  <a:lnTo>
                    <a:pt x="161734" y="47625"/>
                  </a:lnTo>
                  <a:lnTo>
                    <a:pt x="161734" y="38265"/>
                  </a:lnTo>
                  <a:lnTo>
                    <a:pt x="161734" y="38138"/>
                  </a:lnTo>
                  <a:lnTo>
                    <a:pt x="161734" y="28422"/>
                  </a:lnTo>
                  <a:close/>
                </a:path>
                <a:path w="200659" h="219075">
                  <a:moveTo>
                    <a:pt x="161734" y="18846"/>
                  </a:moveTo>
                  <a:lnTo>
                    <a:pt x="152247" y="18846"/>
                  </a:lnTo>
                  <a:lnTo>
                    <a:pt x="152247" y="28321"/>
                  </a:lnTo>
                  <a:lnTo>
                    <a:pt x="161734" y="28321"/>
                  </a:lnTo>
                  <a:lnTo>
                    <a:pt x="161734" y="18846"/>
                  </a:lnTo>
                  <a:close/>
                </a:path>
                <a:path w="200659" h="219075">
                  <a:moveTo>
                    <a:pt x="161734" y="0"/>
                  </a:moveTo>
                  <a:lnTo>
                    <a:pt x="152247" y="0"/>
                  </a:lnTo>
                  <a:lnTo>
                    <a:pt x="152247" y="9347"/>
                  </a:lnTo>
                  <a:lnTo>
                    <a:pt x="152247" y="9474"/>
                  </a:lnTo>
                  <a:lnTo>
                    <a:pt x="152247" y="18821"/>
                  </a:lnTo>
                  <a:lnTo>
                    <a:pt x="161734" y="18821"/>
                  </a:lnTo>
                  <a:lnTo>
                    <a:pt x="161734" y="9474"/>
                  </a:lnTo>
                  <a:lnTo>
                    <a:pt x="161734" y="9347"/>
                  </a:lnTo>
                  <a:lnTo>
                    <a:pt x="161734" y="0"/>
                  </a:lnTo>
                  <a:close/>
                </a:path>
                <a:path w="200659" h="219075">
                  <a:moveTo>
                    <a:pt x="181089" y="190563"/>
                  </a:moveTo>
                  <a:lnTo>
                    <a:pt x="171234" y="190563"/>
                  </a:lnTo>
                  <a:lnTo>
                    <a:pt x="171234" y="200037"/>
                  </a:lnTo>
                  <a:lnTo>
                    <a:pt x="181089" y="200037"/>
                  </a:lnTo>
                  <a:lnTo>
                    <a:pt x="181089" y="190563"/>
                  </a:lnTo>
                  <a:close/>
                </a:path>
                <a:path w="200659" h="219075">
                  <a:moveTo>
                    <a:pt x="181089" y="161772"/>
                  </a:moveTo>
                  <a:lnTo>
                    <a:pt x="171234" y="161772"/>
                  </a:lnTo>
                  <a:lnTo>
                    <a:pt x="171234" y="171234"/>
                  </a:lnTo>
                  <a:lnTo>
                    <a:pt x="161747" y="171234"/>
                  </a:lnTo>
                  <a:lnTo>
                    <a:pt x="161747" y="180721"/>
                  </a:lnTo>
                  <a:lnTo>
                    <a:pt x="171234" y="180721"/>
                  </a:lnTo>
                  <a:lnTo>
                    <a:pt x="171234" y="190550"/>
                  </a:lnTo>
                  <a:lnTo>
                    <a:pt x="181089" y="190550"/>
                  </a:lnTo>
                  <a:lnTo>
                    <a:pt x="181089" y="180721"/>
                  </a:lnTo>
                  <a:lnTo>
                    <a:pt x="181089" y="171246"/>
                  </a:lnTo>
                  <a:lnTo>
                    <a:pt x="181089" y="161772"/>
                  </a:lnTo>
                  <a:close/>
                </a:path>
                <a:path w="200659" h="219075">
                  <a:moveTo>
                    <a:pt x="181089" y="152285"/>
                  </a:moveTo>
                  <a:lnTo>
                    <a:pt x="171234" y="152285"/>
                  </a:lnTo>
                  <a:lnTo>
                    <a:pt x="171234" y="161759"/>
                  </a:lnTo>
                  <a:lnTo>
                    <a:pt x="181089" y="161759"/>
                  </a:lnTo>
                  <a:lnTo>
                    <a:pt x="181089" y="152285"/>
                  </a:lnTo>
                  <a:close/>
                </a:path>
                <a:path w="200659" h="219075">
                  <a:moveTo>
                    <a:pt x="181089" y="114376"/>
                  </a:moveTo>
                  <a:lnTo>
                    <a:pt x="171246" y="114376"/>
                  </a:lnTo>
                  <a:lnTo>
                    <a:pt x="171246" y="104559"/>
                  </a:lnTo>
                  <a:lnTo>
                    <a:pt x="161747" y="104559"/>
                  </a:lnTo>
                  <a:lnTo>
                    <a:pt x="161747" y="114401"/>
                  </a:lnTo>
                  <a:lnTo>
                    <a:pt x="171234" y="114401"/>
                  </a:lnTo>
                  <a:lnTo>
                    <a:pt x="171234" y="123863"/>
                  </a:lnTo>
                  <a:lnTo>
                    <a:pt x="181089" y="123863"/>
                  </a:lnTo>
                  <a:lnTo>
                    <a:pt x="181089" y="114376"/>
                  </a:lnTo>
                  <a:close/>
                </a:path>
                <a:path w="200659" h="219075">
                  <a:moveTo>
                    <a:pt x="181089" y="0"/>
                  </a:moveTo>
                  <a:lnTo>
                    <a:pt x="171246" y="0"/>
                  </a:lnTo>
                  <a:lnTo>
                    <a:pt x="161747" y="0"/>
                  </a:lnTo>
                  <a:lnTo>
                    <a:pt x="161747" y="9474"/>
                  </a:lnTo>
                  <a:lnTo>
                    <a:pt x="171234" y="9474"/>
                  </a:lnTo>
                  <a:lnTo>
                    <a:pt x="181089" y="9474"/>
                  </a:lnTo>
                  <a:lnTo>
                    <a:pt x="181089" y="0"/>
                  </a:lnTo>
                  <a:close/>
                </a:path>
                <a:path w="200659" h="219075">
                  <a:moveTo>
                    <a:pt x="190588" y="200025"/>
                  </a:moveTo>
                  <a:lnTo>
                    <a:pt x="181102" y="200025"/>
                  </a:lnTo>
                  <a:lnTo>
                    <a:pt x="181102" y="209511"/>
                  </a:lnTo>
                  <a:lnTo>
                    <a:pt x="190588" y="209511"/>
                  </a:lnTo>
                  <a:lnTo>
                    <a:pt x="190588" y="200025"/>
                  </a:lnTo>
                  <a:close/>
                </a:path>
                <a:path w="200659" h="219075">
                  <a:moveTo>
                    <a:pt x="190588" y="142811"/>
                  </a:moveTo>
                  <a:lnTo>
                    <a:pt x="181102" y="142811"/>
                  </a:lnTo>
                  <a:lnTo>
                    <a:pt x="181102" y="152298"/>
                  </a:lnTo>
                  <a:lnTo>
                    <a:pt x="190588" y="152298"/>
                  </a:lnTo>
                  <a:lnTo>
                    <a:pt x="190588" y="142811"/>
                  </a:lnTo>
                  <a:close/>
                </a:path>
                <a:path w="200659" h="219075">
                  <a:moveTo>
                    <a:pt x="190588" y="123863"/>
                  </a:moveTo>
                  <a:lnTo>
                    <a:pt x="181102" y="123863"/>
                  </a:lnTo>
                  <a:lnTo>
                    <a:pt x="181102" y="133337"/>
                  </a:lnTo>
                  <a:lnTo>
                    <a:pt x="190588" y="133337"/>
                  </a:lnTo>
                  <a:lnTo>
                    <a:pt x="190588" y="123863"/>
                  </a:lnTo>
                  <a:close/>
                </a:path>
                <a:path w="200659" h="219075">
                  <a:moveTo>
                    <a:pt x="200075" y="209511"/>
                  </a:moveTo>
                  <a:lnTo>
                    <a:pt x="190588" y="209511"/>
                  </a:lnTo>
                  <a:lnTo>
                    <a:pt x="190588" y="218986"/>
                  </a:lnTo>
                  <a:lnTo>
                    <a:pt x="200075" y="218986"/>
                  </a:lnTo>
                  <a:lnTo>
                    <a:pt x="200075" y="209511"/>
                  </a:lnTo>
                  <a:close/>
                </a:path>
                <a:path w="200659" h="219075">
                  <a:moveTo>
                    <a:pt x="200075" y="171234"/>
                  </a:moveTo>
                  <a:lnTo>
                    <a:pt x="190588" y="171234"/>
                  </a:lnTo>
                  <a:lnTo>
                    <a:pt x="181102" y="171234"/>
                  </a:lnTo>
                  <a:lnTo>
                    <a:pt x="181102" y="180721"/>
                  </a:lnTo>
                  <a:lnTo>
                    <a:pt x="190588" y="180721"/>
                  </a:lnTo>
                  <a:lnTo>
                    <a:pt x="200075" y="180721"/>
                  </a:lnTo>
                  <a:lnTo>
                    <a:pt x="200075" y="171234"/>
                  </a:lnTo>
                  <a:close/>
                </a:path>
                <a:path w="200659" h="219075">
                  <a:moveTo>
                    <a:pt x="200075" y="133337"/>
                  </a:moveTo>
                  <a:lnTo>
                    <a:pt x="190588" y="133337"/>
                  </a:lnTo>
                  <a:lnTo>
                    <a:pt x="190588" y="142811"/>
                  </a:lnTo>
                  <a:lnTo>
                    <a:pt x="200075" y="142811"/>
                  </a:lnTo>
                  <a:lnTo>
                    <a:pt x="200075" y="133337"/>
                  </a:lnTo>
                  <a:close/>
                </a:path>
                <a:path w="200659" h="219075">
                  <a:moveTo>
                    <a:pt x="200075" y="85636"/>
                  </a:moveTo>
                  <a:lnTo>
                    <a:pt x="190588" y="85636"/>
                  </a:lnTo>
                  <a:lnTo>
                    <a:pt x="181102" y="85636"/>
                  </a:lnTo>
                  <a:lnTo>
                    <a:pt x="181102" y="95110"/>
                  </a:lnTo>
                  <a:lnTo>
                    <a:pt x="190588" y="95110"/>
                  </a:lnTo>
                  <a:lnTo>
                    <a:pt x="200075" y="95110"/>
                  </a:lnTo>
                  <a:lnTo>
                    <a:pt x="200075" y="85636"/>
                  </a:lnTo>
                  <a:close/>
                </a:path>
                <a:path w="200659" h="219075">
                  <a:moveTo>
                    <a:pt x="200075" y="76136"/>
                  </a:moveTo>
                  <a:lnTo>
                    <a:pt x="190588" y="76136"/>
                  </a:lnTo>
                  <a:lnTo>
                    <a:pt x="190588" y="85610"/>
                  </a:lnTo>
                  <a:lnTo>
                    <a:pt x="200075" y="85610"/>
                  </a:lnTo>
                  <a:lnTo>
                    <a:pt x="200075" y="76136"/>
                  </a:lnTo>
                  <a:close/>
                </a:path>
                <a:path w="200659" h="219075">
                  <a:moveTo>
                    <a:pt x="200075" y="66636"/>
                  </a:moveTo>
                  <a:lnTo>
                    <a:pt x="190588" y="66636"/>
                  </a:lnTo>
                  <a:lnTo>
                    <a:pt x="190588" y="76111"/>
                  </a:lnTo>
                  <a:lnTo>
                    <a:pt x="200075" y="76111"/>
                  </a:lnTo>
                  <a:lnTo>
                    <a:pt x="200075" y="66636"/>
                  </a:lnTo>
                  <a:close/>
                </a:path>
                <a:path w="200659" h="219075">
                  <a:moveTo>
                    <a:pt x="200075" y="57137"/>
                  </a:moveTo>
                  <a:lnTo>
                    <a:pt x="190588" y="57137"/>
                  </a:lnTo>
                  <a:lnTo>
                    <a:pt x="190588" y="66611"/>
                  </a:lnTo>
                  <a:lnTo>
                    <a:pt x="200075" y="66611"/>
                  </a:lnTo>
                  <a:lnTo>
                    <a:pt x="200075" y="57137"/>
                  </a:lnTo>
                  <a:close/>
                </a:path>
                <a:path w="200659" h="219075">
                  <a:moveTo>
                    <a:pt x="200075" y="47637"/>
                  </a:moveTo>
                  <a:lnTo>
                    <a:pt x="190588" y="47637"/>
                  </a:lnTo>
                  <a:lnTo>
                    <a:pt x="190588" y="57111"/>
                  </a:lnTo>
                  <a:lnTo>
                    <a:pt x="200075" y="57111"/>
                  </a:lnTo>
                  <a:lnTo>
                    <a:pt x="200075" y="47637"/>
                  </a:lnTo>
                  <a:close/>
                </a:path>
                <a:path w="200659" h="219075">
                  <a:moveTo>
                    <a:pt x="200075" y="28422"/>
                  </a:moveTo>
                  <a:lnTo>
                    <a:pt x="190588" y="28422"/>
                  </a:lnTo>
                  <a:lnTo>
                    <a:pt x="190588" y="38138"/>
                  </a:lnTo>
                  <a:lnTo>
                    <a:pt x="190588" y="38265"/>
                  </a:lnTo>
                  <a:lnTo>
                    <a:pt x="190588" y="47625"/>
                  </a:lnTo>
                  <a:lnTo>
                    <a:pt x="200075" y="47625"/>
                  </a:lnTo>
                  <a:lnTo>
                    <a:pt x="200075" y="38265"/>
                  </a:lnTo>
                  <a:lnTo>
                    <a:pt x="200075" y="38138"/>
                  </a:lnTo>
                  <a:lnTo>
                    <a:pt x="200075" y="28422"/>
                  </a:lnTo>
                  <a:close/>
                </a:path>
                <a:path w="200659" h="219075">
                  <a:moveTo>
                    <a:pt x="200075" y="18846"/>
                  </a:moveTo>
                  <a:lnTo>
                    <a:pt x="190588" y="18846"/>
                  </a:lnTo>
                  <a:lnTo>
                    <a:pt x="181102" y="18846"/>
                  </a:lnTo>
                  <a:lnTo>
                    <a:pt x="181102" y="28321"/>
                  </a:lnTo>
                  <a:lnTo>
                    <a:pt x="190588" y="28321"/>
                  </a:lnTo>
                  <a:lnTo>
                    <a:pt x="200075" y="28321"/>
                  </a:lnTo>
                  <a:lnTo>
                    <a:pt x="200075" y="18846"/>
                  </a:lnTo>
                  <a:close/>
                </a:path>
                <a:path w="200659" h="219075">
                  <a:moveTo>
                    <a:pt x="200075" y="0"/>
                  </a:moveTo>
                  <a:lnTo>
                    <a:pt x="190588" y="0"/>
                  </a:lnTo>
                  <a:lnTo>
                    <a:pt x="181102" y="0"/>
                  </a:lnTo>
                  <a:lnTo>
                    <a:pt x="181102" y="9474"/>
                  </a:lnTo>
                  <a:lnTo>
                    <a:pt x="190588" y="9474"/>
                  </a:lnTo>
                  <a:lnTo>
                    <a:pt x="200075" y="9474"/>
                  </a:lnTo>
                  <a:lnTo>
                    <a:pt x="2000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371739" y="4948466"/>
              <a:ext cx="200025" cy="219075"/>
            </a:xfrm>
            <a:custGeom>
              <a:avLst/>
              <a:gdLst/>
              <a:ahLst/>
              <a:cxnLst/>
              <a:rect l="l" t="t" r="r" b="b"/>
              <a:pathLst>
                <a:path w="200025" h="219075">
                  <a:moveTo>
                    <a:pt x="9486" y="209511"/>
                  </a:moveTo>
                  <a:lnTo>
                    <a:pt x="0" y="209511"/>
                  </a:lnTo>
                  <a:lnTo>
                    <a:pt x="0" y="218986"/>
                  </a:lnTo>
                  <a:lnTo>
                    <a:pt x="9486" y="218986"/>
                  </a:lnTo>
                  <a:lnTo>
                    <a:pt x="9486" y="209511"/>
                  </a:lnTo>
                  <a:close/>
                </a:path>
                <a:path w="200025" h="219075">
                  <a:moveTo>
                    <a:pt x="18973" y="123863"/>
                  </a:moveTo>
                  <a:lnTo>
                    <a:pt x="9486" y="123863"/>
                  </a:lnTo>
                  <a:lnTo>
                    <a:pt x="9486" y="133337"/>
                  </a:lnTo>
                  <a:lnTo>
                    <a:pt x="18973" y="133337"/>
                  </a:lnTo>
                  <a:lnTo>
                    <a:pt x="18973" y="123863"/>
                  </a:lnTo>
                  <a:close/>
                </a:path>
                <a:path w="200025" h="219075">
                  <a:moveTo>
                    <a:pt x="18973" y="85636"/>
                  </a:moveTo>
                  <a:lnTo>
                    <a:pt x="9486" y="85636"/>
                  </a:lnTo>
                  <a:lnTo>
                    <a:pt x="9486" y="95110"/>
                  </a:lnTo>
                  <a:lnTo>
                    <a:pt x="18973" y="95110"/>
                  </a:lnTo>
                  <a:lnTo>
                    <a:pt x="18973" y="85636"/>
                  </a:lnTo>
                  <a:close/>
                </a:path>
                <a:path w="200025" h="219075">
                  <a:moveTo>
                    <a:pt x="18973" y="18846"/>
                  </a:moveTo>
                  <a:lnTo>
                    <a:pt x="9486" y="18846"/>
                  </a:lnTo>
                  <a:lnTo>
                    <a:pt x="9486" y="28321"/>
                  </a:lnTo>
                  <a:lnTo>
                    <a:pt x="18973" y="28321"/>
                  </a:lnTo>
                  <a:lnTo>
                    <a:pt x="18973" y="18846"/>
                  </a:lnTo>
                  <a:close/>
                </a:path>
                <a:path w="200025" h="219075">
                  <a:moveTo>
                    <a:pt x="28473" y="190563"/>
                  </a:moveTo>
                  <a:lnTo>
                    <a:pt x="18973" y="190563"/>
                  </a:lnTo>
                  <a:lnTo>
                    <a:pt x="18973" y="200025"/>
                  </a:lnTo>
                  <a:lnTo>
                    <a:pt x="9486" y="200025"/>
                  </a:lnTo>
                  <a:lnTo>
                    <a:pt x="9486" y="209511"/>
                  </a:lnTo>
                  <a:lnTo>
                    <a:pt x="18973" y="209511"/>
                  </a:lnTo>
                  <a:lnTo>
                    <a:pt x="18973" y="200037"/>
                  </a:lnTo>
                  <a:lnTo>
                    <a:pt x="28473" y="200037"/>
                  </a:lnTo>
                  <a:lnTo>
                    <a:pt x="28473" y="190563"/>
                  </a:lnTo>
                  <a:close/>
                </a:path>
                <a:path w="200025" h="219075">
                  <a:moveTo>
                    <a:pt x="28473" y="152285"/>
                  </a:moveTo>
                  <a:lnTo>
                    <a:pt x="18973" y="152285"/>
                  </a:lnTo>
                  <a:lnTo>
                    <a:pt x="18973" y="142811"/>
                  </a:lnTo>
                  <a:lnTo>
                    <a:pt x="9486" y="142811"/>
                  </a:lnTo>
                  <a:lnTo>
                    <a:pt x="9486" y="152298"/>
                  </a:lnTo>
                  <a:lnTo>
                    <a:pt x="18973" y="152298"/>
                  </a:lnTo>
                  <a:lnTo>
                    <a:pt x="18973" y="161759"/>
                  </a:lnTo>
                  <a:lnTo>
                    <a:pt x="28473" y="161759"/>
                  </a:lnTo>
                  <a:lnTo>
                    <a:pt x="28473" y="152285"/>
                  </a:lnTo>
                  <a:close/>
                </a:path>
                <a:path w="200025" h="219075">
                  <a:moveTo>
                    <a:pt x="47459" y="95135"/>
                  </a:moveTo>
                  <a:lnTo>
                    <a:pt x="37973" y="95135"/>
                  </a:lnTo>
                  <a:lnTo>
                    <a:pt x="37973" y="104559"/>
                  </a:lnTo>
                  <a:lnTo>
                    <a:pt x="28473" y="104559"/>
                  </a:lnTo>
                  <a:lnTo>
                    <a:pt x="28473" y="114376"/>
                  </a:lnTo>
                  <a:lnTo>
                    <a:pt x="18973" y="114376"/>
                  </a:lnTo>
                  <a:lnTo>
                    <a:pt x="18973" y="123863"/>
                  </a:lnTo>
                  <a:lnTo>
                    <a:pt x="28473" y="123863"/>
                  </a:lnTo>
                  <a:lnTo>
                    <a:pt x="28473" y="114401"/>
                  </a:lnTo>
                  <a:lnTo>
                    <a:pt x="37973" y="114401"/>
                  </a:lnTo>
                  <a:lnTo>
                    <a:pt x="37973" y="104609"/>
                  </a:lnTo>
                  <a:lnTo>
                    <a:pt x="47459" y="104609"/>
                  </a:lnTo>
                  <a:lnTo>
                    <a:pt x="47459" y="95135"/>
                  </a:lnTo>
                  <a:close/>
                </a:path>
                <a:path w="200025" h="219075">
                  <a:moveTo>
                    <a:pt x="47459" y="85636"/>
                  </a:moveTo>
                  <a:lnTo>
                    <a:pt x="37973" y="85636"/>
                  </a:lnTo>
                  <a:lnTo>
                    <a:pt x="37973" y="95110"/>
                  </a:lnTo>
                  <a:lnTo>
                    <a:pt x="47459" y="95110"/>
                  </a:lnTo>
                  <a:lnTo>
                    <a:pt x="47459" y="85636"/>
                  </a:lnTo>
                  <a:close/>
                </a:path>
                <a:path w="200025" h="219075">
                  <a:moveTo>
                    <a:pt x="47459" y="76136"/>
                  </a:moveTo>
                  <a:lnTo>
                    <a:pt x="37973" y="76136"/>
                  </a:lnTo>
                  <a:lnTo>
                    <a:pt x="37973" y="85610"/>
                  </a:lnTo>
                  <a:lnTo>
                    <a:pt x="47459" y="85610"/>
                  </a:lnTo>
                  <a:lnTo>
                    <a:pt x="47459" y="76136"/>
                  </a:lnTo>
                  <a:close/>
                </a:path>
                <a:path w="200025" h="219075">
                  <a:moveTo>
                    <a:pt x="47459" y="66636"/>
                  </a:moveTo>
                  <a:lnTo>
                    <a:pt x="37973" y="66636"/>
                  </a:lnTo>
                  <a:lnTo>
                    <a:pt x="37973" y="76111"/>
                  </a:lnTo>
                  <a:lnTo>
                    <a:pt x="47459" y="76111"/>
                  </a:lnTo>
                  <a:lnTo>
                    <a:pt x="47459" y="66636"/>
                  </a:lnTo>
                  <a:close/>
                </a:path>
                <a:path w="200025" h="219075">
                  <a:moveTo>
                    <a:pt x="47459" y="57137"/>
                  </a:moveTo>
                  <a:lnTo>
                    <a:pt x="37973" y="57137"/>
                  </a:lnTo>
                  <a:lnTo>
                    <a:pt x="37973" y="66611"/>
                  </a:lnTo>
                  <a:lnTo>
                    <a:pt x="47459" y="66611"/>
                  </a:lnTo>
                  <a:lnTo>
                    <a:pt x="47459" y="57137"/>
                  </a:lnTo>
                  <a:close/>
                </a:path>
                <a:path w="200025" h="219075">
                  <a:moveTo>
                    <a:pt x="47459" y="47637"/>
                  </a:moveTo>
                  <a:lnTo>
                    <a:pt x="37973" y="47637"/>
                  </a:lnTo>
                  <a:lnTo>
                    <a:pt x="37973" y="57111"/>
                  </a:lnTo>
                  <a:lnTo>
                    <a:pt x="47459" y="57111"/>
                  </a:lnTo>
                  <a:lnTo>
                    <a:pt x="47459" y="47637"/>
                  </a:lnTo>
                  <a:close/>
                </a:path>
                <a:path w="200025" h="219075">
                  <a:moveTo>
                    <a:pt x="47459" y="28422"/>
                  </a:moveTo>
                  <a:lnTo>
                    <a:pt x="37973" y="28422"/>
                  </a:lnTo>
                  <a:lnTo>
                    <a:pt x="37973" y="38138"/>
                  </a:lnTo>
                  <a:lnTo>
                    <a:pt x="37973" y="38265"/>
                  </a:lnTo>
                  <a:lnTo>
                    <a:pt x="37973" y="47625"/>
                  </a:lnTo>
                  <a:lnTo>
                    <a:pt x="47459" y="47625"/>
                  </a:lnTo>
                  <a:lnTo>
                    <a:pt x="47459" y="38265"/>
                  </a:lnTo>
                  <a:lnTo>
                    <a:pt x="47459" y="38138"/>
                  </a:lnTo>
                  <a:lnTo>
                    <a:pt x="47459" y="28422"/>
                  </a:lnTo>
                  <a:close/>
                </a:path>
                <a:path w="200025" h="219075">
                  <a:moveTo>
                    <a:pt x="47459" y="18846"/>
                  </a:moveTo>
                  <a:lnTo>
                    <a:pt x="37973" y="18846"/>
                  </a:lnTo>
                  <a:lnTo>
                    <a:pt x="37973" y="28321"/>
                  </a:lnTo>
                  <a:lnTo>
                    <a:pt x="47459" y="28321"/>
                  </a:lnTo>
                  <a:lnTo>
                    <a:pt x="47459" y="18846"/>
                  </a:lnTo>
                  <a:close/>
                </a:path>
                <a:path w="200025" h="219075">
                  <a:moveTo>
                    <a:pt x="47459" y="0"/>
                  </a:moveTo>
                  <a:lnTo>
                    <a:pt x="37973" y="0"/>
                  </a:lnTo>
                  <a:lnTo>
                    <a:pt x="28473" y="0"/>
                  </a:lnTo>
                  <a:lnTo>
                    <a:pt x="18973" y="0"/>
                  </a:lnTo>
                  <a:lnTo>
                    <a:pt x="9486" y="0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28473" y="9474"/>
                  </a:lnTo>
                  <a:lnTo>
                    <a:pt x="37973" y="9474"/>
                  </a:lnTo>
                  <a:lnTo>
                    <a:pt x="37973" y="18821"/>
                  </a:lnTo>
                  <a:lnTo>
                    <a:pt x="47459" y="18821"/>
                  </a:lnTo>
                  <a:lnTo>
                    <a:pt x="47459" y="9474"/>
                  </a:lnTo>
                  <a:lnTo>
                    <a:pt x="47459" y="9347"/>
                  </a:lnTo>
                  <a:lnTo>
                    <a:pt x="47459" y="0"/>
                  </a:lnTo>
                  <a:close/>
                </a:path>
                <a:path w="200025" h="219075">
                  <a:moveTo>
                    <a:pt x="75933" y="171234"/>
                  </a:moveTo>
                  <a:lnTo>
                    <a:pt x="75933" y="171234"/>
                  </a:lnTo>
                  <a:lnTo>
                    <a:pt x="28473" y="171234"/>
                  </a:lnTo>
                  <a:lnTo>
                    <a:pt x="28473" y="161772"/>
                  </a:lnTo>
                  <a:lnTo>
                    <a:pt x="18973" y="161772"/>
                  </a:lnTo>
                  <a:lnTo>
                    <a:pt x="18973" y="171234"/>
                  </a:lnTo>
                  <a:lnTo>
                    <a:pt x="9486" y="171234"/>
                  </a:lnTo>
                  <a:lnTo>
                    <a:pt x="9486" y="180721"/>
                  </a:lnTo>
                  <a:lnTo>
                    <a:pt x="18973" y="180721"/>
                  </a:lnTo>
                  <a:lnTo>
                    <a:pt x="18973" y="190550"/>
                  </a:lnTo>
                  <a:lnTo>
                    <a:pt x="28473" y="190550"/>
                  </a:lnTo>
                  <a:lnTo>
                    <a:pt x="28473" y="180721"/>
                  </a:lnTo>
                  <a:lnTo>
                    <a:pt x="37973" y="180721"/>
                  </a:lnTo>
                  <a:lnTo>
                    <a:pt x="47459" y="180721"/>
                  </a:lnTo>
                  <a:lnTo>
                    <a:pt x="56946" y="180721"/>
                  </a:lnTo>
                  <a:lnTo>
                    <a:pt x="66433" y="180721"/>
                  </a:lnTo>
                  <a:lnTo>
                    <a:pt x="75933" y="180721"/>
                  </a:lnTo>
                  <a:lnTo>
                    <a:pt x="75933" y="171234"/>
                  </a:lnTo>
                  <a:close/>
                </a:path>
                <a:path w="200025" h="219075">
                  <a:moveTo>
                    <a:pt x="133248" y="171234"/>
                  </a:moveTo>
                  <a:lnTo>
                    <a:pt x="133248" y="171234"/>
                  </a:lnTo>
                  <a:lnTo>
                    <a:pt x="75946" y="171234"/>
                  </a:lnTo>
                  <a:lnTo>
                    <a:pt x="75946" y="180721"/>
                  </a:lnTo>
                  <a:lnTo>
                    <a:pt x="133248" y="180721"/>
                  </a:lnTo>
                  <a:lnTo>
                    <a:pt x="133248" y="171234"/>
                  </a:lnTo>
                  <a:close/>
                </a:path>
                <a:path w="200025" h="219075">
                  <a:moveTo>
                    <a:pt x="180708" y="171234"/>
                  </a:moveTo>
                  <a:lnTo>
                    <a:pt x="180708" y="171234"/>
                  </a:lnTo>
                  <a:lnTo>
                    <a:pt x="133261" y="171234"/>
                  </a:lnTo>
                  <a:lnTo>
                    <a:pt x="133261" y="180721"/>
                  </a:lnTo>
                  <a:lnTo>
                    <a:pt x="180708" y="180721"/>
                  </a:lnTo>
                  <a:lnTo>
                    <a:pt x="180708" y="171234"/>
                  </a:lnTo>
                  <a:close/>
                </a:path>
                <a:path w="200025" h="219075">
                  <a:moveTo>
                    <a:pt x="199707" y="171234"/>
                  </a:moveTo>
                  <a:lnTo>
                    <a:pt x="190207" y="171234"/>
                  </a:lnTo>
                  <a:lnTo>
                    <a:pt x="180721" y="171234"/>
                  </a:lnTo>
                  <a:lnTo>
                    <a:pt x="180721" y="180721"/>
                  </a:lnTo>
                  <a:lnTo>
                    <a:pt x="190207" y="180721"/>
                  </a:lnTo>
                  <a:lnTo>
                    <a:pt x="199707" y="180721"/>
                  </a:lnTo>
                  <a:lnTo>
                    <a:pt x="199707" y="1712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18993" y="0"/>
                  </a:move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18952"/>
                  </a:move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2133676" y="5596089"/>
              <a:ext cx="28575" cy="143510"/>
            </a:xfrm>
            <a:custGeom>
              <a:avLst/>
              <a:gdLst/>
              <a:ahLst/>
              <a:cxnLst/>
              <a:rect l="l" t="t" r="r" b="b"/>
              <a:pathLst>
                <a:path w="28575" h="143510">
                  <a:moveTo>
                    <a:pt x="9499" y="95135"/>
                  </a:moveTo>
                  <a:lnTo>
                    <a:pt x="0" y="95135"/>
                  </a:lnTo>
                  <a:lnTo>
                    <a:pt x="0" y="104597"/>
                  </a:lnTo>
                  <a:lnTo>
                    <a:pt x="0" y="114084"/>
                  </a:lnTo>
                  <a:lnTo>
                    <a:pt x="9499" y="114084"/>
                  </a:lnTo>
                  <a:lnTo>
                    <a:pt x="9499" y="104609"/>
                  </a:lnTo>
                  <a:lnTo>
                    <a:pt x="9499" y="95135"/>
                  </a:lnTo>
                  <a:close/>
                </a:path>
                <a:path w="28575" h="143510">
                  <a:moveTo>
                    <a:pt x="9499" y="76187"/>
                  </a:moveTo>
                  <a:lnTo>
                    <a:pt x="0" y="76187"/>
                  </a:lnTo>
                  <a:lnTo>
                    <a:pt x="0" y="85648"/>
                  </a:lnTo>
                  <a:lnTo>
                    <a:pt x="0" y="95123"/>
                  </a:lnTo>
                  <a:lnTo>
                    <a:pt x="9499" y="95123"/>
                  </a:lnTo>
                  <a:lnTo>
                    <a:pt x="9499" y="85661"/>
                  </a:lnTo>
                  <a:lnTo>
                    <a:pt x="9499" y="76187"/>
                  </a:lnTo>
                  <a:close/>
                </a:path>
                <a:path w="28575" h="14351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0" y="18948"/>
                  </a:lnTo>
                  <a:lnTo>
                    <a:pt x="0" y="76174"/>
                  </a:lnTo>
                  <a:lnTo>
                    <a:pt x="9499" y="761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8575" h="143510">
                  <a:moveTo>
                    <a:pt x="18986" y="114084"/>
                  </a:moveTo>
                  <a:lnTo>
                    <a:pt x="9499" y="114084"/>
                  </a:lnTo>
                  <a:lnTo>
                    <a:pt x="9499" y="123558"/>
                  </a:lnTo>
                  <a:lnTo>
                    <a:pt x="9499" y="133400"/>
                  </a:lnTo>
                  <a:lnTo>
                    <a:pt x="18986" y="133400"/>
                  </a:lnTo>
                  <a:lnTo>
                    <a:pt x="18986" y="123558"/>
                  </a:lnTo>
                  <a:lnTo>
                    <a:pt x="18986" y="114084"/>
                  </a:lnTo>
                  <a:close/>
                </a:path>
                <a:path w="28575" h="143510">
                  <a:moveTo>
                    <a:pt x="28473" y="133413"/>
                  </a:moveTo>
                  <a:lnTo>
                    <a:pt x="18986" y="133413"/>
                  </a:lnTo>
                  <a:lnTo>
                    <a:pt x="18986" y="142887"/>
                  </a:lnTo>
                  <a:lnTo>
                    <a:pt x="28473" y="142887"/>
                  </a:lnTo>
                  <a:lnTo>
                    <a:pt x="28473" y="1334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209629" y="573896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152665" y="573896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209629" y="57484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162169" y="57484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2200140" y="57579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2162169" y="57579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200140" y="57673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171658" y="57673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2190636" y="577686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171658" y="577686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2181147" y="57863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2181147" y="579582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492" y="0"/>
                  </a:moveTo>
                  <a:lnTo>
                    <a:pt x="0" y="0"/>
                  </a:lnTo>
                  <a:lnTo>
                    <a:pt x="0" y="9841"/>
                  </a:lnTo>
                  <a:lnTo>
                    <a:pt x="9492" y="9841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2143175" y="5795835"/>
              <a:ext cx="38100" cy="10160"/>
            </a:xfrm>
            <a:custGeom>
              <a:avLst/>
              <a:gdLst/>
              <a:ahLst/>
              <a:cxnLst/>
              <a:rect l="l" t="t" r="r" b="b"/>
              <a:pathLst>
                <a:path w="38100" h="10160">
                  <a:moveTo>
                    <a:pt x="9486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9486" y="0"/>
                  </a:lnTo>
                  <a:close/>
                </a:path>
                <a:path w="38100" h="10160">
                  <a:moveTo>
                    <a:pt x="37973" y="0"/>
                  </a:moveTo>
                  <a:lnTo>
                    <a:pt x="28473" y="0"/>
                  </a:lnTo>
                  <a:lnTo>
                    <a:pt x="28473" y="9842"/>
                  </a:lnTo>
                  <a:lnTo>
                    <a:pt x="37973" y="9842"/>
                  </a:lnTo>
                  <a:lnTo>
                    <a:pt x="37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2190636" y="580565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2143175" y="580566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28575" h="9525">
                  <a:moveTo>
                    <a:pt x="28473" y="0"/>
                  </a:moveTo>
                  <a:lnTo>
                    <a:pt x="18986" y="0"/>
                  </a:lnTo>
                  <a:lnTo>
                    <a:pt x="18986" y="9474"/>
                  </a:lnTo>
                  <a:lnTo>
                    <a:pt x="28473" y="9474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2190636" y="581514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2143175" y="5815152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8973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18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200140" y="582460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2143175" y="5824613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18973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18973" y="0"/>
                  </a:lnTo>
                  <a:close/>
                </a:path>
                <a:path w="38100" h="9525">
                  <a:moveTo>
                    <a:pt x="37973" y="0"/>
                  </a:moveTo>
                  <a:lnTo>
                    <a:pt x="28473" y="0"/>
                  </a:lnTo>
                  <a:lnTo>
                    <a:pt x="18986" y="0"/>
                  </a:lnTo>
                  <a:lnTo>
                    <a:pt x="18986" y="9474"/>
                  </a:lnTo>
                  <a:lnTo>
                    <a:pt x="28473" y="9474"/>
                  </a:lnTo>
                  <a:lnTo>
                    <a:pt x="37973" y="9474"/>
                  </a:lnTo>
                  <a:lnTo>
                    <a:pt x="37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114334" y="5576773"/>
              <a:ext cx="105410" cy="410209"/>
            </a:xfrm>
            <a:custGeom>
              <a:avLst/>
              <a:gdLst/>
              <a:ahLst/>
              <a:cxnLst/>
              <a:rect l="l" t="t" r="r" b="b"/>
              <a:pathLst>
                <a:path w="105410" h="410210">
                  <a:moveTo>
                    <a:pt x="28841" y="381254"/>
                  </a:moveTo>
                  <a:lnTo>
                    <a:pt x="19342" y="381254"/>
                  </a:lnTo>
                  <a:lnTo>
                    <a:pt x="19342" y="390728"/>
                  </a:lnTo>
                  <a:lnTo>
                    <a:pt x="19342" y="400202"/>
                  </a:lnTo>
                  <a:lnTo>
                    <a:pt x="19342" y="409676"/>
                  </a:lnTo>
                  <a:lnTo>
                    <a:pt x="28841" y="409676"/>
                  </a:lnTo>
                  <a:lnTo>
                    <a:pt x="28841" y="400215"/>
                  </a:lnTo>
                  <a:lnTo>
                    <a:pt x="28841" y="390728"/>
                  </a:lnTo>
                  <a:lnTo>
                    <a:pt x="28841" y="381254"/>
                  </a:lnTo>
                  <a:close/>
                </a:path>
                <a:path w="105410" h="410210">
                  <a:moveTo>
                    <a:pt x="28841" y="352463"/>
                  </a:moveTo>
                  <a:lnTo>
                    <a:pt x="19342" y="352463"/>
                  </a:lnTo>
                  <a:lnTo>
                    <a:pt x="19342" y="361937"/>
                  </a:lnTo>
                  <a:lnTo>
                    <a:pt x="19342" y="371767"/>
                  </a:lnTo>
                  <a:lnTo>
                    <a:pt x="19342" y="381241"/>
                  </a:lnTo>
                  <a:lnTo>
                    <a:pt x="28841" y="381241"/>
                  </a:lnTo>
                  <a:lnTo>
                    <a:pt x="28841" y="371779"/>
                  </a:lnTo>
                  <a:lnTo>
                    <a:pt x="28841" y="361937"/>
                  </a:lnTo>
                  <a:lnTo>
                    <a:pt x="28841" y="352463"/>
                  </a:lnTo>
                  <a:close/>
                </a:path>
                <a:path w="105410" h="410210">
                  <a:moveTo>
                    <a:pt x="28841" y="314553"/>
                  </a:moveTo>
                  <a:lnTo>
                    <a:pt x="19342" y="314553"/>
                  </a:lnTo>
                  <a:lnTo>
                    <a:pt x="19342" y="324027"/>
                  </a:lnTo>
                  <a:lnTo>
                    <a:pt x="19342" y="333502"/>
                  </a:lnTo>
                  <a:lnTo>
                    <a:pt x="19342" y="342976"/>
                  </a:lnTo>
                  <a:lnTo>
                    <a:pt x="19342" y="352450"/>
                  </a:lnTo>
                  <a:lnTo>
                    <a:pt x="28841" y="352450"/>
                  </a:lnTo>
                  <a:lnTo>
                    <a:pt x="28841" y="342988"/>
                  </a:lnTo>
                  <a:lnTo>
                    <a:pt x="28841" y="333502"/>
                  </a:lnTo>
                  <a:lnTo>
                    <a:pt x="28841" y="324027"/>
                  </a:lnTo>
                  <a:lnTo>
                    <a:pt x="28841" y="314553"/>
                  </a:lnTo>
                  <a:close/>
                </a:path>
                <a:path w="105410" h="410210">
                  <a:moveTo>
                    <a:pt x="28841" y="295236"/>
                  </a:moveTo>
                  <a:lnTo>
                    <a:pt x="19342" y="295236"/>
                  </a:lnTo>
                  <a:lnTo>
                    <a:pt x="19342" y="305066"/>
                  </a:lnTo>
                  <a:lnTo>
                    <a:pt x="19342" y="314540"/>
                  </a:lnTo>
                  <a:lnTo>
                    <a:pt x="28841" y="314540"/>
                  </a:lnTo>
                  <a:lnTo>
                    <a:pt x="28841" y="305079"/>
                  </a:lnTo>
                  <a:lnTo>
                    <a:pt x="28841" y="295236"/>
                  </a:lnTo>
                  <a:close/>
                </a:path>
                <a:path w="105410" h="410210">
                  <a:moveTo>
                    <a:pt x="38328" y="19316"/>
                  </a:moveTo>
                  <a:lnTo>
                    <a:pt x="36690" y="12293"/>
                  </a:lnTo>
                  <a:lnTo>
                    <a:pt x="32397" y="6108"/>
                  </a:lnTo>
                  <a:lnTo>
                    <a:pt x="26314" y="1689"/>
                  </a:lnTo>
                  <a:lnTo>
                    <a:pt x="19342" y="0"/>
                  </a:lnTo>
                  <a:lnTo>
                    <a:pt x="12319" y="1689"/>
                  </a:lnTo>
                  <a:lnTo>
                    <a:pt x="6108" y="6108"/>
                  </a:lnTo>
                  <a:lnTo>
                    <a:pt x="1689" y="12293"/>
                  </a:lnTo>
                  <a:lnTo>
                    <a:pt x="0" y="19316"/>
                  </a:lnTo>
                  <a:lnTo>
                    <a:pt x="1689" y="26276"/>
                  </a:lnTo>
                  <a:lnTo>
                    <a:pt x="6108" y="32346"/>
                  </a:lnTo>
                  <a:lnTo>
                    <a:pt x="12319" y="36639"/>
                  </a:lnTo>
                  <a:lnTo>
                    <a:pt x="19342" y="38265"/>
                  </a:lnTo>
                  <a:lnTo>
                    <a:pt x="26314" y="36639"/>
                  </a:lnTo>
                  <a:lnTo>
                    <a:pt x="32397" y="32346"/>
                  </a:lnTo>
                  <a:lnTo>
                    <a:pt x="36690" y="26276"/>
                  </a:lnTo>
                  <a:lnTo>
                    <a:pt x="38328" y="19316"/>
                  </a:lnTo>
                  <a:close/>
                </a:path>
                <a:path w="105410" h="410210">
                  <a:moveTo>
                    <a:pt x="104787" y="266788"/>
                  </a:moveTo>
                  <a:lnTo>
                    <a:pt x="95288" y="266788"/>
                  </a:lnTo>
                  <a:lnTo>
                    <a:pt x="95288" y="257327"/>
                  </a:lnTo>
                  <a:lnTo>
                    <a:pt x="85801" y="257327"/>
                  </a:lnTo>
                  <a:lnTo>
                    <a:pt x="85801" y="266801"/>
                  </a:lnTo>
                  <a:lnTo>
                    <a:pt x="95288" y="266801"/>
                  </a:lnTo>
                  <a:lnTo>
                    <a:pt x="95288" y="276275"/>
                  </a:lnTo>
                  <a:lnTo>
                    <a:pt x="95288" y="285750"/>
                  </a:lnTo>
                  <a:lnTo>
                    <a:pt x="104787" y="285750"/>
                  </a:lnTo>
                  <a:lnTo>
                    <a:pt x="104787" y="276275"/>
                  </a:lnTo>
                  <a:lnTo>
                    <a:pt x="104787" y="2667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2114338" y="557676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9308"/>
                  </a:moveTo>
                  <a:lnTo>
                    <a:pt x="1688" y="26270"/>
                  </a:lnTo>
                  <a:lnTo>
                    <a:pt x="6115" y="32340"/>
                  </a:lnTo>
                  <a:lnTo>
                    <a:pt x="12321" y="36632"/>
                  </a:lnTo>
                  <a:lnTo>
                    <a:pt x="19348" y="38260"/>
                  </a:lnTo>
                  <a:lnTo>
                    <a:pt x="26316" y="36632"/>
                  </a:lnTo>
                  <a:lnTo>
                    <a:pt x="32395" y="32340"/>
                  </a:lnTo>
                  <a:lnTo>
                    <a:pt x="36695" y="26270"/>
                  </a:lnTo>
                  <a:lnTo>
                    <a:pt x="38326" y="19308"/>
                  </a:lnTo>
                  <a:lnTo>
                    <a:pt x="36695" y="12296"/>
                  </a:lnTo>
                  <a:lnTo>
                    <a:pt x="32395" y="6103"/>
                  </a:lnTo>
                  <a:lnTo>
                    <a:pt x="26316" y="1685"/>
                  </a:lnTo>
                  <a:lnTo>
                    <a:pt x="19348" y="0"/>
                  </a:lnTo>
                  <a:lnTo>
                    <a:pt x="12321" y="1685"/>
                  </a:lnTo>
                  <a:lnTo>
                    <a:pt x="6115" y="6103"/>
                  </a:lnTo>
                  <a:lnTo>
                    <a:pt x="1688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114338" y="5958010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19348" y="0"/>
                  </a:moveTo>
                  <a:lnTo>
                    <a:pt x="12321" y="1629"/>
                  </a:lnTo>
                  <a:lnTo>
                    <a:pt x="6115" y="5927"/>
                  </a:lnTo>
                  <a:lnTo>
                    <a:pt x="1688" y="12002"/>
                  </a:lnTo>
                  <a:lnTo>
                    <a:pt x="0" y="18967"/>
                  </a:lnTo>
                  <a:lnTo>
                    <a:pt x="1688" y="25922"/>
                  </a:lnTo>
                  <a:lnTo>
                    <a:pt x="6115" y="31993"/>
                  </a:lnTo>
                  <a:lnTo>
                    <a:pt x="12321" y="36289"/>
                  </a:lnTo>
                  <a:lnTo>
                    <a:pt x="19348" y="37919"/>
                  </a:lnTo>
                  <a:lnTo>
                    <a:pt x="26316" y="36289"/>
                  </a:lnTo>
                  <a:lnTo>
                    <a:pt x="32395" y="31993"/>
                  </a:lnTo>
                  <a:lnTo>
                    <a:pt x="36695" y="25922"/>
                  </a:lnTo>
                  <a:lnTo>
                    <a:pt x="38326" y="18967"/>
                  </a:lnTo>
                  <a:lnTo>
                    <a:pt x="36695" y="12002"/>
                  </a:lnTo>
                  <a:lnTo>
                    <a:pt x="32395" y="5927"/>
                  </a:lnTo>
                  <a:lnTo>
                    <a:pt x="26316" y="1629"/>
                  </a:lnTo>
                  <a:lnTo>
                    <a:pt x="19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2114338" y="5958010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0" y="18967"/>
                  </a:moveTo>
                  <a:lnTo>
                    <a:pt x="1688" y="25922"/>
                  </a:lnTo>
                  <a:lnTo>
                    <a:pt x="6115" y="31993"/>
                  </a:lnTo>
                  <a:lnTo>
                    <a:pt x="12321" y="36289"/>
                  </a:lnTo>
                  <a:lnTo>
                    <a:pt x="19348" y="37919"/>
                  </a:lnTo>
                  <a:lnTo>
                    <a:pt x="26316" y="36289"/>
                  </a:lnTo>
                  <a:lnTo>
                    <a:pt x="32395" y="31993"/>
                  </a:lnTo>
                  <a:lnTo>
                    <a:pt x="36695" y="25922"/>
                  </a:lnTo>
                  <a:lnTo>
                    <a:pt x="38326" y="18967"/>
                  </a:lnTo>
                  <a:lnTo>
                    <a:pt x="36695" y="12002"/>
                  </a:lnTo>
                  <a:lnTo>
                    <a:pt x="32395" y="5927"/>
                  </a:lnTo>
                  <a:lnTo>
                    <a:pt x="26316" y="1629"/>
                  </a:lnTo>
                  <a:lnTo>
                    <a:pt x="19348" y="0"/>
                  </a:lnTo>
                  <a:lnTo>
                    <a:pt x="12321" y="1629"/>
                  </a:lnTo>
                  <a:lnTo>
                    <a:pt x="6115" y="5927"/>
                  </a:lnTo>
                  <a:lnTo>
                    <a:pt x="1688" y="12002"/>
                  </a:lnTo>
                  <a:lnTo>
                    <a:pt x="0" y="18967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947856" y="5124440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 h="0">
                  <a:moveTo>
                    <a:pt x="0" y="0"/>
                  </a:moveTo>
                  <a:lnTo>
                    <a:pt x="276014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2614509" y="5124440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 h="0">
                  <a:moveTo>
                    <a:pt x="0" y="0"/>
                  </a:moveTo>
                  <a:lnTo>
                    <a:pt x="275939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48" y="0"/>
                  </a:move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185913" y="5133923"/>
              <a:ext cx="0" cy="467359"/>
            </a:xfrm>
            <a:custGeom>
              <a:avLst/>
              <a:gdLst/>
              <a:ahLst/>
              <a:cxnLst/>
              <a:rect l="l" t="t" r="r" b="b"/>
              <a:pathLst>
                <a:path w="0" h="467360">
                  <a:moveTo>
                    <a:pt x="0" y="466903"/>
                  </a:moveTo>
                  <a:lnTo>
                    <a:pt x="0" y="0"/>
                  </a:lnTo>
                </a:path>
              </a:pathLst>
            </a:custGeom>
            <a:ln w="9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1162182" y="5576769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85"/>
                  </a:lnTo>
                  <a:lnTo>
                    <a:pt x="5930" y="6103"/>
                  </a:lnTo>
                  <a:lnTo>
                    <a:pt x="1630" y="12296"/>
                  </a:lnTo>
                  <a:lnTo>
                    <a:pt x="0" y="19308"/>
                  </a:lnTo>
                  <a:lnTo>
                    <a:pt x="1630" y="26270"/>
                  </a:lnTo>
                  <a:lnTo>
                    <a:pt x="5930" y="32340"/>
                  </a:lnTo>
                  <a:lnTo>
                    <a:pt x="12009" y="36632"/>
                  </a:lnTo>
                  <a:lnTo>
                    <a:pt x="18978" y="38260"/>
                  </a:lnTo>
                  <a:lnTo>
                    <a:pt x="25949" y="36632"/>
                  </a:lnTo>
                  <a:lnTo>
                    <a:pt x="32033" y="32340"/>
                  </a:lnTo>
                  <a:lnTo>
                    <a:pt x="36338" y="26270"/>
                  </a:lnTo>
                  <a:lnTo>
                    <a:pt x="37971" y="19308"/>
                  </a:lnTo>
                  <a:lnTo>
                    <a:pt x="36338" y="12296"/>
                  </a:lnTo>
                  <a:lnTo>
                    <a:pt x="32033" y="6103"/>
                  </a:lnTo>
                  <a:lnTo>
                    <a:pt x="25949" y="1685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1162182" y="5576769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9308"/>
                  </a:moveTo>
                  <a:lnTo>
                    <a:pt x="1630" y="26270"/>
                  </a:lnTo>
                  <a:lnTo>
                    <a:pt x="5930" y="32340"/>
                  </a:lnTo>
                  <a:lnTo>
                    <a:pt x="12009" y="36632"/>
                  </a:lnTo>
                  <a:lnTo>
                    <a:pt x="18978" y="38260"/>
                  </a:lnTo>
                  <a:lnTo>
                    <a:pt x="25949" y="36632"/>
                  </a:lnTo>
                  <a:lnTo>
                    <a:pt x="32033" y="32340"/>
                  </a:lnTo>
                  <a:lnTo>
                    <a:pt x="36338" y="26270"/>
                  </a:lnTo>
                  <a:lnTo>
                    <a:pt x="37971" y="19308"/>
                  </a:lnTo>
                  <a:lnTo>
                    <a:pt x="36338" y="12296"/>
                  </a:lnTo>
                  <a:lnTo>
                    <a:pt x="32033" y="6103"/>
                  </a:lnTo>
                  <a:lnTo>
                    <a:pt x="25949" y="1685"/>
                  </a:lnTo>
                  <a:lnTo>
                    <a:pt x="18978" y="0"/>
                  </a:lnTo>
                  <a:lnTo>
                    <a:pt x="12009" y="1685"/>
                  </a:lnTo>
                  <a:lnTo>
                    <a:pt x="5930" y="6103"/>
                  </a:lnTo>
                  <a:lnTo>
                    <a:pt x="1630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2233360" y="5124440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10" h="0">
                  <a:moveTo>
                    <a:pt x="0" y="0"/>
                  </a:moveTo>
                  <a:lnTo>
                    <a:pt x="371675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48" y="0"/>
                  </a:move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2138439" y="5505324"/>
              <a:ext cx="752475" cy="95885"/>
            </a:xfrm>
            <a:custGeom>
              <a:avLst/>
              <a:gdLst/>
              <a:ahLst/>
              <a:cxnLst/>
              <a:rect l="l" t="t" r="r" b="b"/>
              <a:pathLst>
                <a:path w="752475" h="95885">
                  <a:moveTo>
                    <a:pt x="0" y="95503"/>
                  </a:moveTo>
                  <a:lnTo>
                    <a:pt x="752010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2114338" y="557676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48" y="0"/>
                  </a:moveTo>
                  <a:lnTo>
                    <a:pt x="12321" y="1685"/>
                  </a:lnTo>
                  <a:lnTo>
                    <a:pt x="6115" y="6103"/>
                  </a:lnTo>
                  <a:lnTo>
                    <a:pt x="1688" y="12296"/>
                  </a:lnTo>
                  <a:lnTo>
                    <a:pt x="0" y="19308"/>
                  </a:lnTo>
                  <a:lnTo>
                    <a:pt x="1688" y="26270"/>
                  </a:lnTo>
                  <a:lnTo>
                    <a:pt x="6115" y="32340"/>
                  </a:lnTo>
                  <a:lnTo>
                    <a:pt x="12321" y="36632"/>
                  </a:lnTo>
                  <a:lnTo>
                    <a:pt x="19348" y="38260"/>
                  </a:lnTo>
                  <a:lnTo>
                    <a:pt x="26316" y="36632"/>
                  </a:lnTo>
                  <a:lnTo>
                    <a:pt x="32395" y="32340"/>
                  </a:lnTo>
                  <a:lnTo>
                    <a:pt x="36695" y="26270"/>
                  </a:lnTo>
                  <a:lnTo>
                    <a:pt x="38326" y="19308"/>
                  </a:lnTo>
                  <a:lnTo>
                    <a:pt x="36695" y="12296"/>
                  </a:lnTo>
                  <a:lnTo>
                    <a:pt x="32395" y="6103"/>
                  </a:lnTo>
                  <a:lnTo>
                    <a:pt x="26316" y="1685"/>
                  </a:lnTo>
                  <a:lnTo>
                    <a:pt x="19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2114338" y="557676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9308"/>
                  </a:moveTo>
                  <a:lnTo>
                    <a:pt x="1688" y="26270"/>
                  </a:lnTo>
                  <a:lnTo>
                    <a:pt x="6115" y="32340"/>
                  </a:lnTo>
                  <a:lnTo>
                    <a:pt x="12321" y="36632"/>
                  </a:lnTo>
                  <a:lnTo>
                    <a:pt x="19348" y="38260"/>
                  </a:lnTo>
                  <a:lnTo>
                    <a:pt x="26316" y="36632"/>
                  </a:lnTo>
                  <a:lnTo>
                    <a:pt x="32395" y="32340"/>
                  </a:lnTo>
                  <a:lnTo>
                    <a:pt x="36695" y="26270"/>
                  </a:lnTo>
                  <a:lnTo>
                    <a:pt x="38326" y="19308"/>
                  </a:lnTo>
                  <a:lnTo>
                    <a:pt x="36695" y="12296"/>
                  </a:lnTo>
                  <a:lnTo>
                    <a:pt x="32395" y="6103"/>
                  </a:lnTo>
                  <a:lnTo>
                    <a:pt x="26316" y="1685"/>
                  </a:lnTo>
                  <a:lnTo>
                    <a:pt x="19348" y="0"/>
                  </a:lnTo>
                  <a:lnTo>
                    <a:pt x="12321" y="1685"/>
                  </a:lnTo>
                  <a:lnTo>
                    <a:pt x="6115" y="6103"/>
                  </a:lnTo>
                  <a:lnTo>
                    <a:pt x="1688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 descr=""/>
          <p:cNvSpPr txBox="1"/>
          <p:nvPr/>
        </p:nvSpPr>
        <p:spPr>
          <a:xfrm>
            <a:off x="2263738" y="6125615"/>
            <a:ext cx="33083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100</a:t>
            </a:r>
            <a:r>
              <a:rPr dirty="0" sz="900" spc="3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50" i="1">
                <a:solidFill>
                  <a:srgbClr val="000080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120" name="object 120" descr=""/>
          <p:cNvSpPr/>
          <p:nvPr/>
        </p:nvSpPr>
        <p:spPr>
          <a:xfrm>
            <a:off x="2085848" y="6281673"/>
            <a:ext cx="105410" cy="76200"/>
          </a:xfrm>
          <a:custGeom>
            <a:avLst/>
            <a:gdLst/>
            <a:ahLst/>
            <a:cxnLst/>
            <a:rect l="l" t="t" r="r" b="b"/>
            <a:pathLst>
              <a:path w="105410" h="76200">
                <a:moveTo>
                  <a:pt x="9499" y="28448"/>
                </a:moveTo>
                <a:lnTo>
                  <a:pt x="0" y="28448"/>
                </a:lnTo>
                <a:lnTo>
                  <a:pt x="0" y="38290"/>
                </a:lnTo>
                <a:lnTo>
                  <a:pt x="9499" y="38290"/>
                </a:lnTo>
                <a:lnTo>
                  <a:pt x="9499" y="28448"/>
                </a:lnTo>
                <a:close/>
              </a:path>
              <a:path w="105410" h="76200">
                <a:moveTo>
                  <a:pt x="57327" y="0"/>
                </a:moveTo>
                <a:lnTo>
                  <a:pt x="47828" y="0"/>
                </a:lnTo>
                <a:lnTo>
                  <a:pt x="47828" y="9486"/>
                </a:lnTo>
                <a:lnTo>
                  <a:pt x="47828" y="18961"/>
                </a:lnTo>
                <a:lnTo>
                  <a:pt x="47828" y="28435"/>
                </a:lnTo>
                <a:lnTo>
                  <a:pt x="57327" y="28435"/>
                </a:lnTo>
                <a:lnTo>
                  <a:pt x="57327" y="18961"/>
                </a:lnTo>
                <a:lnTo>
                  <a:pt x="57327" y="9486"/>
                </a:lnTo>
                <a:lnTo>
                  <a:pt x="57327" y="0"/>
                </a:lnTo>
                <a:close/>
              </a:path>
              <a:path w="105410" h="76200">
                <a:moveTo>
                  <a:pt x="66814" y="66713"/>
                </a:moveTo>
                <a:lnTo>
                  <a:pt x="57327" y="66713"/>
                </a:lnTo>
                <a:lnTo>
                  <a:pt x="47840" y="66713"/>
                </a:lnTo>
                <a:lnTo>
                  <a:pt x="38341" y="66713"/>
                </a:lnTo>
                <a:lnTo>
                  <a:pt x="38341" y="76200"/>
                </a:lnTo>
                <a:lnTo>
                  <a:pt x="47828" y="76200"/>
                </a:lnTo>
                <a:lnTo>
                  <a:pt x="57327" y="76200"/>
                </a:lnTo>
                <a:lnTo>
                  <a:pt x="66814" y="76200"/>
                </a:lnTo>
                <a:lnTo>
                  <a:pt x="66814" y="66713"/>
                </a:lnTo>
                <a:close/>
              </a:path>
              <a:path w="105410" h="76200">
                <a:moveTo>
                  <a:pt x="76301" y="47764"/>
                </a:moveTo>
                <a:lnTo>
                  <a:pt x="76301" y="47764"/>
                </a:lnTo>
                <a:lnTo>
                  <a:pt x="18999" y="47764"/>
                </a:lnTo>
                <a:lnTo>
                  <a:pt x="18999" y="57238"/>
                </a:lnTo>
                <a:lnTo>
                  <a:pt x="76301" y="57238"/>
                </a:lnTo>
                <a:lnTo>
                  <a:pt x="76301" y="47764"/>
                </a:lnTo>
                <a:close/>
              </a:path>
              <a:path w="105410" h="76200">
                <a:moveTo>
                  <a:pt x="76301" y="28448"/>
                </a:moveTo>
                <a:lnTo>
                  <a:pt x="76301" y="28448"/>
                </a:lnTo>
                <a:lnTo>
                  <a:pt x="9512" y="28448"/>
                </a:lnTo>
                <a:lnTo>
                  <a:pt x="9512" y="38290"/>
                </a:lnTo>
                <a:lnTo>
                  <a:pt x="76301" y="38290"/>
                </a:lnTo>
                <a:lnTo>
                  <a:pt x="76301" y="28448"/>
                </a:lnTo>
                <a:close/>
              </a:path>
              <a:path w="105410" h="76200">
                <a:moveTo>
                  <a:pt x="85801" y="47764"/>
                </a:moveTo>
                <a:lnTo>
                  <a:pt x="76314" y="47764"/>
                </a:lnTo>
                <a:lnTo>
                  <a:pt x="76314" y="57238"/>
                </a:lnTo>
                <a:lnTo>
                  <a:pt x="85801" y="57238"/>
                </a:lnTo>
                <a:lnTo>
                  <a:pt x="85801" y="47764"/>
                </a:lnTo>
                <a:close/>
              </a:path>
              <a:path w="105410" h="76200">
                <a:moveTo>
                  <a:pt x="104787" y="28448"/>
                </a:moveTo>
                <a:lnTo>
                  <a:pt x="95300" y="28448"/>
                </a:lnTo>
                <a:lnTo>
                  <a:pt x="85801" y="28448"/>
                </a:lnTo>
                <a:lnTo>
                  <a:pt x="76314" y="28448"/>
                </a:lnTo>
                <a:lnTo>
                  <a:pt x="76314" y="38290"/>
                </a:lnTo>
                <a:lnTo>
                  <a:pt x="85801" y="38290"/>
                </a:lnTo>
                <a:lnTo>
                  <a:pt x="95288" y="38290"/>
                </a:lnTo>
                <a:lnTo>
                  <a:pt x="104787" y="38290"/>
                </a:lnTo>
                <a:lnTo>
                  <a:pt x="104787" y="284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2038396" y="6043665"/>
            <a:ext cx="200660" cy="238125"/>
            <a:chOff x="2038396" y="6043665"/>
            <a:chExt cx="200660" cy="238125"/>
          </a:xfrm>
        </p:grpSpPr>
        <p:sp>
          <p:nvSpPr>
            <p:cNvPr id="122" name="object 122" descr=""/>
            <p:cNvSpPr/>
            <p:nvPr/>
          </p:nvSpPr>
          <p:spPr>
            <a:xfrm>
              <a:off x="2066874" y="6233947"/>
              <a:ext cx="133350" cy="48260"/>
            </a:xfrm>
            <a:custGeom>
              <a:avLst/>
              <a:gdLst/>
              <a:ahLst/>
              <a:cxnLst/>
              <a:rect l="l" t="t" r="r" b="b"/>
              <a:pathLst>
                <a:path w="133350" h="48260">
                  <a:moveTo>
                    <a:pt x="28473" y="9829"/>
                  </a:moveTo>
                  <a:lnTo>
                    <a:pt x="18973" y="9829"/>
                  </a:lnTo>
                  <a:lnTo>
                    <a:pt x="9486" y="9829"/>
                  </a:lnTo>
                  <a:lnTo>
                    <a:pt x="9486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9486" y="19304"/>
                  </a:lnTo>
                  <a:lnTo>
                    <a:pt x="18973" y="19304"/>
                  </a:lnTo>
                  <a:lnTo>
                    <a:pt x="28473" y="19304"/>
                  </a:lnTo>
                  <a:lnTo>
                    <a:pt x="28473" y="9829"/>
                  </a:lnTo>
                  <a:close/>
                </a:path>
                <a:path w="133350" h="48260">
                  <a:moveTo>
                    <a:pt x="76301" y="38265"/>
                  </a:moveTo>
                  <a:lnTo>
                    <a:pt x="66802" y="38265"/>
                  </a:lnTo>
                  <a:lnTo>
                    <a:pt x="66802" y="47739"/>
                  </a:lnTo>
                  <a:lnTo>
                    <a:pt x="76301" y="47739"/>
                  </a:lnTo>
                  <a:lnTo>
                    <a:pt x="76301" y="38265"/>
                  </a:lnTo>
                  <a:close/>
                </a:path>
                <a:path w="133350" h="48260">
                  <a:moveTo>
                    <a:pt x="95275" y="19316"/>
                  </a:moveTo>
                  <a:lnTo>
                    <a:pt x="85788" y="19316"/>
                  </a:lnTo>
                  <a:lnTo>
                    <a:pt x="85788" y="28778"/>
                  </a:lnTo>
                  <a:lnTo>
                    <a:pt x="76301" y="28778"/>
                  </a:lnTo>
                  <a:lnTo>
                    <a:pt x="66814" y="28778"/>
                  </a:lnTo>
                  <a:lnTo>
                    <a:pt x="57315" y="28778"/>
                  </a:lnTo>
                  <a:lnTo>
                    <a:pt x="57315" y="19316"/>
                  </a:lnTo>
                  <a:lnTo>
                    <a:pt x="47459" y="19316"/>
                  </a:lnTo>
                  <a:lnTo>
                    <a:pt x="37973" y="19316"/>
                  </a:lnTo>
                  <a:lnTo>
                    <a:pt x="28486" y="19316"/>
                  </a:lnTo>
                  <a:lnTo>
                    <a:pt x="28486" y="28790"/>
                  </a:lnTo>
                  <a:lnTo>
                    <a:pt x="37973" y="28790"/>
                  </a:lnTo>
                  <a:lnTo>
                    <a:pt x="47459" y="28790"/>
                  </a:lnTo>
                  <a:lnTo>
                    <a:pt x="57315" y="28790"/>
                  </a:lnTo>
                  <a:lnTo>
                    <a:pt x="57315" y="38252"/>
                  </a:lnTo>
                  <a:lnTo>
                    <a:pt x="66802" y="38252"/>
                  </a:lnTo>
                  <a:lnTo>
                    <a:pt x="76301" y="38252"/>
                  </a:lnTo>
                  <a:lnTo>
                    <a:pt x="85788" y="38252"/>
                  </a:lnTo>
                  <a:lnTo>
                    <a:pt x="85788" y="28790"/>
                  </a:lnTo>
                  <a:lnTo>
                    <a:pt x="95275" y="28790"/>
                  </a:lnTo>
                  <a:lnTo>
                    <a:pt x="95275" y="19316"/>
                  </a:lnTo>
                  <a:close/>
                </a:path>
                <a:path w="133350" h="48260">
                  <a:moveTo>
                    <a:pt x="114274" y="19316"/>
                  </a:moveTo>
                  <a:lnTo>
                    <a:pt x="104775" y="19316"/>
                  </a:lnTo>
                  <a:lnTo>
                    <a:pt x="95288" y="19316"/>
                  </a:lnTo>
                  <a:lnTo>
                    <a:pt x="95288" y="28790"/>
                  </a:lnTo>
                  <a:lnTo>
                    <a:pt x="104775" y="28790"/>
                  </a:lnTo>
                  <a:lnTo>
                    <a:pt x="114274" y="28790"/>
                  </a:lnTo>
                  <a:lnTo>
                    <a:pt x="114274" y="19316"/>
                  </a:lnTo>
                  <a:close/>
                </a:path>
                <a:path w="133350" h="48260">
                  <a:moveTo>
                    <a:pt x="133248" y="9829"/>
                  </a:moveTo>
                  <a:lnTo>
                    <a:pt x="123761" y="9829"/>
                  </a:lnTo>
                  <a:lnTo>
                    <a:pt x="114261" y="9829"/>
                  </a:lnTo>
                  <a:lnTo>
                    <a:pt x="114261" y="19304"/>
                  </a:lnTo>
                  <a:lnTo>
                    <a:pt x="123761" y="19304"/>
                  </a:lnTo>
                  <a:lnTo>
                    <a:pt x="133248" y="19304"/>
                  </a:lnTo>
                  <a:lnTo>
                    <a:pt x="133248" y="9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124189" y="6233947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18986" y="0"/>
                  </a:moveTo>
                  <a:lnTo>
                    <a:pt x="9499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18986" y="9842"/>
                  </a:lnTo>
                  <a:lnTo>
                    <a:pt x="189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2057387" y="6224473"/>
              <a:ext cx="152400" cy="19685"/>
            </a:xfrm>
            <a:custGeom>
              <a:avLst/>
              <a:gdLst/>
              <a:ahLst/>
              <a:cxnLst/>
              <a:rect l="l" t="t" r="r" b="b"/>
              <a:pathLst>
                <a:path w="152400" h="19685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52400" h="19685">
                  <a:moveTo>
                    <a:pt x="152234" y="9474"/>
                  </a:moveTo>
                  <a:lnTo>
                    <a:pt x="142748" y="9474"/>
                  </a:lnTo>
                  <a:lnTo>
                    <a:pt x="142748" y="19316"/>
                  </a:lnTo>
                  <a:lnTo>
                    <a:pt x="152234" y="19316"/>
                  </a:lnTo>
                  <a:lnTo>
                    <a:pt x="152234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2114338" y="622446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857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857" y="9476"/>
                  </a:lnTo>
                  <a:lnTo>
                    <a:pt x="9857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2057387" y="6214986"/>
              <a:ext cx="161925" cy="19050"/>
            </a:xfrm>
            <a:custGeom>
              <a:avLst/>
              <a:gdLst/>
              <a:ahLst/>
              <a:cxnLst/>
              <a:rect l="l" t="t" r="r" b="b"/>
              <a:pathLst>
                <a:path w="161925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61925" h="19050">
                  <a:moveTo>
                    <a:pt x="161734" y="9486"/>
                  </a:moveTo>
                  <a:lnTo>
                    <a:pt x="152234" y="9486"/>
                  </a:lnTo>
                  <a:lnTo>
                    <a:pt x="152234" y="18961"/>
                  </a:lnTo>
                  <a:lnTo>
                    <a:pt x="161734" y="18961"/>
                  </a:lnTo>
                  <a:lnTo>
                    <a:pt x="161734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2104849" y="621497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2047875" y="6205511"/>
              <a:ext cx="171450" cy="19050"/>
            </a:xfrm>
            <a:custGeom>
              <a:avLst/>
              <a:gdLst/>
              <a:ahLst/>
              <a:cxnLst/>
              <a:rect l="l" t="t" r="r" b="b"/>
              <a:pathLst>
                <a:path w="171450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71450" h="19050">
                  <a:moveTo>
                    <a:pt x="171246" y="9474"/>
                  </a:moveTo>
                  <a:lnTo>
                    <a:pt x="161747" y="9474"/>
                  </a:lnTo>
                  <a:lnTo>
                    <a:pt x="161747" y="18948"/>
                  </a:lnTo>
                  <a:lnTo>
                    <a:pt x="171246" y="18948"/>
                  </a:lnTo>
                  <a:lnTo>
                    <a:pt x="171246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2095360" y="62055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2047875" y="6196037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74"/>
                  </a:moveTo>
                  <a:lnTo>
                    <a:pt x="171234" y="9474"/>
                  </a:lnTo>
                  <a:lnTo>
                    <a:pt x="171234" y="18948"/>
                  </a:lnTo>
                  <a:lnTo>
                    <a:pt x="180733" y="18948"/>
                  </a:lnTo>
                  <a:lnTo>
                    <a:pt x="180733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2095360" y="61960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2047875" y="6186550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86"/>
                  </a:moveTo>
                  <a:lnTo>
                    <a:pt x="171234" y="9486"/>
                  </a:lnTo>
                  <a:lnTo>
                    <a:pt x="171234" y="18961"/>
                  </a:lnTo>
                  <a:lnTo>
                    <a:pt x="180733" y="18961"/>
                  </a:lnTo>
                  <a:lnTo>
                    <a:pt x="180733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2104849" y="618654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2038388" y="6177076"/>
              <a:ext cx="190500" cy="19050"/>
            </a:xfrm>
            <a:custGeom>
              <a:avLst/>
              <a:gdLst/>
              <a:ahLst/>
              <a:cxnLst/>
              <a:rect l="l" t="t" r="r" b="b"/>
              <a:pathLst>
                <a:path w="190500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90500" h="19050">
                  <a:moveTo>
                    <a:pt x="190220" y="9474"/>
                  </a:moveTo>
                  <a:lnTo>
                    <a:pt x="180721" y="9474"/>
                  </a:lnTo>
                  <a:lnTo>
                    <a:pt x="180721" y="18948"/>
                  </a:lnTo>
                  <a:lnTo>
                    <a:pt x="190220" y="18948"/>
                  </a:lnTo>
                  <a:lnTo>
                    <a:pt x="190220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2114334" y="6177076"/>
              <a:ext cx="19685" cy="9525"/>
            </a:xfrm>
            <a:custGeom>
              <a:avLst/>
              <a:gdLst/>
              <a:ahLst/>
              <a:cxnLst/>
              <a:rect l="l" t="t" r="r" b="b"/>
              <a:pathLst>
                <a:path w="19685" h="9525">
                  <a:moveTo>
                    <a:pt x="19354" y="0"/>
                  </a:moveTo>
                  <a:lnTo>
                    <a:pt x="9855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855" y="9474"/>
                  </a:lnTo>
                  <a:lnTo>
                    <a:pt x="19354" y="9474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2038388" y="6167234"/>
              <a:ext cx="200660" cy="19685"/>
            </a:xfrm>
            <a:custGeom>
              <a:avLst/>
              <a:gdLst/>
              <a:ahLst/>
              <a:cxnLst/>
              <a:rect l="l" t="t" r="r" b="b"/>
              <a:pathLst>
                <a:path w="200660" h="19685">
                  <a:moveTo>
                    <a:pt x="9499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9499" y="0"/>
                  </a:lnTo>
                  <a:close/>
                </a:path>
                <a:path w="200660" h="19685">
                  <a:moveTo>
                    <a:pt x="200075" y="9842"/>
                  </a:moveTo>
                  <a:lnTo>
                    <a:pt x="190207" y="9842"/>
                  </a:lnTo>
                  <a:lnTo>
                    <a:pt x="190207" y="19316"/>
                  </a:lnTo>
                  <a:lnTo>
                    <a:pt x="200075" y="19316"/>
                  </a:lnTo>
                  <a:lnTo>
                    <a:pt x="200075" y="9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2133676" y="6167234"/>
              <a:ext cx="28575" cy="10160"/>
            </a:xfrm>
            <a:custGeom>
              <a:avLst/>
              <a:gdLst/>
              <a:ahLst/>
              <a:cxnLst/>
              <a:rect l="l" t="t" r="r" b="b"/>
              <a:pathLst>
                <a:path w="28575" h="10160">
                  <a:moveTo>
                    <a:pt x="28473" y="0"/>
                  </a:moveTo>
                  <a:lnTo>
                    <a:pt x="18986" y="0"/>
                  </a:lnTo>
                  <a:lnTo>
                    <a:pt x="9499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18986" y="9842"/>
                  </a:lnTo>
                  <a:lnTo>
                    <a:pt x="28473" y="9842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2038388" y="6157759"/>
              <a:ext cx="200660" cy="19685"/>
            </a:xfrm>
            <a:custGeom>
              <a:avLst/>
              <a:gdLst/>
              <a:ahLst/>
              <a:cxnLst/>
              <a:rect l="l" t="t" r="r" b="b"/>
              <a:pathLst>
                <a:path w="200660" h="19685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00660" h="19685">
                  <a:moveTo>
                    <a:pt x="200075" y="9474"/>
                  </a:moveTo>
                  <a:lnTo>
                    <a:pt x="190207" y="9474"/>
                  </a:lnTo>
                  <a:lnTo>
                    <a:pt x="190207" y="19316"/>
                  </a:lnTo>
                  <a:lnTo>
                    <a:pt x="200075" y="19316"/>
                  </a:lnTo>
                  <a:lnTo>
                    <a:pt x="200075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2162169" y="6157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2047875" y="6148285"/>
              <a:ext cx="191135" cy="19050"/>
            </a:xfrm>
            <a:custGeom>
              <a:avLst/>
              <a:gdLst/>
              <a:ahLst/>
              <a:cxnLst/>
              <a:rect l="l" t="t" r="r" b="b"/>
              <a:pathLst>
                <a:path w="19113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91135" h="19050">
                  <a:moveTo>
                    <a:pt x="190588" y="9474"/>
                  </a:moveTo>
                  <a:lnTo>
                    <a:pt x="180721" y="9474"/>
                  </a:lnTo>
                  <a:lnTo>
                    <a:pt x="180721" y="18948"/>
                  </a:lnTo>
                  <a:lnTo>
                    <a:pt x="190588" y="18948"/>
                  </a:lnTo>
                  <a:lnTo>
                    <a:pt x="190588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2171658" y="614828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2047875" y="6138798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499" y="9486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86"/>
                  </a:moveTo>
                  <a:lnTo>
                    <a:pt x="171234" y="9486"/>
                  </a:lnTo>
                  <a:lnTo>
                    <a:pt x="171234" y="18961"/>
                  </a:lnTo>
                  <a:lnTo>
                    <a:pt x="180733" y="18961"/>
                  </a:lnTo>
                  <a:lnTo>
                    <a:pt x="180733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2181147" y="61387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2047875" y="6129337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61"/>
                  </a:moveTo>
                  <a:lnTo>
                    <a:pt x="171234" y="9461"/>
                  </a:lnTo>
                  <a:lnTo>
                    <a:pt x="171234" y="18948"/>
                  </a:lnTo>
                  <a:lnTo>
                    <a:pt x="180733" y="18948"/>
                  </a:lnTo>
                  <a:lnTo>
                    <a:pt x="180733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2181147" y="612932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2057387" y="6119850"/>
              <a:ext cx="171450" cy="19050"/>
            </a:xfrm>
            <a:custGeom>
              <a:avLst/>
              <a:gdLst/>
              <a:ahLst/>
              <a:cxnLst/>
              <a:rect l="l" t="t" r="r" b="b"/>
              <a:pathLst>
                <a:path w="171450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71450" h="19050">
                  <a:moveTo>
                    <a:pt x="171221" y="9486"/>
                  </a:moveTo>
                  <a:lnTo>
                    <a:pt x="161721" y="9486"/>
                  </a:lnTo>
                  <a:lnTo>
                    <a:pt x="161721" y="18961"/>
                  </a:lnTo>
                  <a:lnTo>
                    <a:pt x="171221" y="18961"/>
                  </a:lnTo>
                  <a:lnTo>
                    <a:pt x="171221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2171658" y="611984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2057387" y="6110388"/>
              <a:ext cx="161925" cy="19050"/>
            </a:xfrm>
            <a:custGeom>
              <a:avLst/>
              <a:gdLst/>
              <a:ahLst/>
              <a:cxnLst/>
              <a:rect l="l" t="t" r="r" b="b"/>
              <a:pathLst>
                <a:path w="161925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61925" h="19050">
                  <a:moveTo>
                    <a:pt x="161734" y="9461"/>
                  </a:moveTo>
                  <a:lnTo>
                    <a:pt x="152234" y="9461"/>
                  </a:lnTo>
                  <a:lnTo>
                    <a:pt x="152234" y="18935"/>
                  </a:lnTo>
                  <a:lnTo>
                    <a:pt x="161734" y="18935"/>
                  </a:lnTo>
                  <a:lnTo>
                    <a:pt x="161734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2162169" y="61103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2066874" y="6100902"/>
              <a:ext cx="152400" cy="19050"/>
            </a:xfrm>
            <a:custGeom>
              <a:avLst/>
              <a:gdLst/>
              <a:ahLst/>
              <a:cxnLst/>
              <a:rect l="l" t="t" r="r" b="b"/>
              <a:pathLst>
                <a:path w="152400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52400" h="19050">
                  <a:moveTo>
                    <a:pt x="152247" y="9486"/>
                  </a:moveTo>
                  <a:lnTo>
                    <a:pt x="142748" y="9486"/>
                  </a:lnTo>
                  <a:lnTo>
                    <a:pt x="142748" y="18961"/>
                  </a:lnTo>
                  <a:lnTo>
                    <a:pt x="152247" y="18961"/>
                  </a:lnTo>
                  <a:lnTo>
                    <a:pt x="152247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2143175" y="6100902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8973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18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2076361" y="6043675"/>
              <a:ext cx="133350" cy="67310"/>
            </a:xfrm>
            <a:custGeom>
              <a:avLst/>
              <a:gdLst/>
              <a:ahLst/>
              <a:cxnLst/>
              <a:rect l="l" t="t" r="r" b="b"/>
              <a:pathLst>
                <a:path w="133350" h="67310">
                  <a:moveTo>
                    <a:pt x="18986" y="47396"/>
                  </a:moveTo>
                  <a:lnTo>
                    <a:pt x="9486" y="47396"/>
                  </a:lnTo>
                  <a:lnTo>
                    <a:pt x="0" y="47396"/>
                  </a:lnTo>
                  <a:lnTo>
                    <a:pt x="0" y="57226"/>
                  </a:lnTo>
                  <a:lnTo>
                    <a:pt x="9486" y="57226"/>
                  </a:lnTo>
                  <a:lnTo>
                    <a:pt x="18986" y="57226"/>
                  </a:lnTo>
                  <a:lnTo>
                    <a:pt x="18986" y="47396"/>
                  </a:lnTo>
                  <a:close/>
                </a:path>
                <a:path w="133350" h="67310">
                  <a:moveTo>
                    <a:pt x="66814" y="0"/>
                  </a:moveTo>
                  <a:lnTo>
                    <a:pt x="57315" y="0"/>
                  </a:lnTo>
                  <a:lnTo>
                    <a:pt x="57315" y="9474"/>
                  </a:lnTo>
                  <a:lnTo>
                    <a:pt x="57315" y="18948"/>
                  </a:lnTo>
                  <a:lnTo>
                    <a:pt x="57315" y="28422"/>
                  </a:lnTo>
                  <a:lnTo>
                    <a:pt x="66814" y="28422"/>
                  </a:lnTo>
                  <a:lnTo>
                    <a:pt x="66814" y="18961"/>
                  </a:lnTo>
                  <a:lnTo>
                    <a:pt x="66814" y="9474"/>
                  </a:lnTo>
                  <a:lnTo>
                    <a:pt x="66814" y="0"/>
                  </a:lnTo>
                  <a:close/>
                </a:path>
                <a:path w="133350" h="67310">
                  <a:moveTo>
                    <a:pt x="85788" y="37896"/>
                  </a:moveTo>
                  <a:lnTo>
                    <a:pt x="76301" y="37896"/>
                  </a:lnTo>
                  <a:lnTo>
                    <a:pt x="76301" y="28435"/>
                  </a:lnTo>
                  <a:lnTo>
                    <a:pt x="66814" y="28435"/>
                  </a:lnTo>
                  <a:lnTo>
                    <a:pt x="57327" y="28435"/>
                  </a:lnTo>
                  <a:lnTo>
                    <a:pt x="47828" y="28435"/>
                  </a:lnTo>
                  <a:lnTo>
                    <a:pt x="47828" y="37896"/>
                  </a:lnTo>
                  <a:lnTo>
                    <a:pt x="37973" y="37896"/>
                  </a:lnTo>
                  <a:lnTo>
                    <a:pt x="28486" y="37896"/>
                  </a:lnTo>
                  <a:lnTo>
                    <a:pt x="18999" y="37896"/>
                  </a:lnTo>
                  <a:lnTo>
                    <a:pt x="18999" y="47371"/>
                  </a:lnTo>
                  <a:lnTo>
                    <a:pt x="28486" y="47371"/>
                  </a:lnTo>
                  <a:lnTo>
                    <a:pt x="37973" y="47371"/>
                  </a:lnTo>
                  <a:lnTo>
                    <a:pt x="47828" y="47371"/>
                  </a:lnTo>
                  <a:lnTo>
                    <a:pt x="47828" y="37909"/>
                  </a:lnTo>
                  <a:lnTo>
                    <a:pt x="57315" y="37909"/>
                  </a:lnTo>
                  <a:lnTo>
                    <a:pt x="66814" y="37909"/>
                  </a:lnTo>
                  <a:lnTo>
                    <a:pt x="76301" y="37909"/>
                  </a:lnTo>
                  <a:lnTo>
                    <a:pt x="76301" y="47371"/>
                  </a:lnTo>
                  <a:lnTo>
                    <a:pt x="85788" y="47371"/>
                  </a:lnTo>
                  <a:lnTo>
                    <a:pt x="85788" y="37896"/>
                  </a:lnTo>
                  <a:close/>
                </a:path>
                <a:path w="133350" h="67310">
                  <a:moveTo>
                    <a:pt x="104787" y="37896"/>
                  </a:moveTo>
                  <a:lnTo>
                    <a:pt x="95288" y="37896"/>
                  </a:lnTo>
                  <a:lnTo>
                    <a:pt x="85801" y="37896"/>
                  </a:lnTo>
                  <a:lnTo>
                    <a:pt x="85801" y="47371"/>
                  </a:lnTo>
                  <a:lnTo>
                    <a:pt x="95288" y="47371"/>
                  </a:lnTo>
                  <a:lnTo>
                    <a:pt x="104787" y="47371"/>
                  </a:lnTo>
                  <a:lnTo>
                    <a:pt x="104787" y="37896"/>
                  </a:lnTo>
                  <a:close/>
                </a:path>
                <a:path w="133350" h="67310">
                  <a:moveTo>
                    <a:pt x="123761" y="47396"/>
                  </a:moveTo>
                  <a:lnTo>
                    <a:pt x="114274" y="47396"/>
                  </a:lnTo>
                  <a:lnTo>
                    <a:pt x="104775" y="47396"/>
                  </a:lnTo>
                  <a:lnTo>
                    <a:pt x="104775" y="57226"/>
                  </a:lnTo>
                  <a:lnTo>
                    <a:pt x="114274" y="57226"/>
                  </a:lnTo>
                  <a:lnTo>
                    <a:pt x="123761" y="57226"/>
                  </a:lnTo>
                  <a:lnTo>
                    <a:pt x="123761" y="47396"/>
                  </a:lnTo>
                  <a:close/>
                </a:path>
                <a:path w="133350" h="67310">
                  <a:moveTo>
                    <a:pt x="133261" y="57226"/>
                  </a:moveTo>
                  <a:lnTo>
                    <a:pt x="123774" y="57226"/>
                  </a:lnTo>
                  <a:lnTo>
                    <a:pt x="123774" y="66700"/>
                  </a:lnTo>
                  <a:lnTo>
                    <a:pt x="133261" y="66700"/>
                  </a:lnTo>
                  <a:lnTo>
                    <a:pt x="133261" y="572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3" name="object 153" descr=""/>
          <p:cNvSpPr txBox="1"/>
          <p:nvPr/>
        </p:nvSpPr>
        <p:spPr>
          <a:xfrm>
            <a:off x="2749639" y="3880384"/>
            <a:ext cx="630555" cy="143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Z2=</a:t>
            </a:r>
            <a:r>
              <a:rPr dirty="0" sz="750" spc="20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10</a:t>
            </a:r>
            <a:r>
              <a:rPr dirty="0" sz="750" spc="4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54" name="object 154" descr=""/>
          <p:cNvGrpSpPr/>
          <p:nvPr/>
        </p:nvGrpSpPr>
        <p:grpSpPr>
          <a:xfrm>
            <a:off x="2639781" y="3734060"/>
            <a:ext cx="90170" cy="453390"/>
            <a:chOff x="2639781" y="3734060"/>
            <a:chExt cx="90170" cy="453390"/>
          </a:xfrm>
        </p:grpSpPr>
        <p:sp>
          <p:nvSpPr>
            <p:cNvPr id="155" name="object 155" descr=""/>
            <p:cNvSpPr/>
            <p:nvPr/>
          </p:nvSpPr>
          <p:spPr>
            <a:xfrm>
              <a:off x="2652100" y="4085316"/>
              <a:ext cx="65405" cy="98425"/>
            </a:xfrm>
            <a:custGeom>
              <a:avLst/>
              <a:gdLst/>
              <a:ahLst/>
              <a:cxnLst/>
              <a:rect l="l" t="t" r="r" b="b"/>
              <a:pathLst>
                <a:path w="65405" h="98425">
                  <a:moveTo>
                    <a:pt x="32512" y="0"/>
                  </a:moveTo>
                  <a:lnTo>
                    <a:pt x="32512" y="57071"/>
                  </a:lnTo>
                </a:path>
                <a:path w="65405" h="98425">
                  <a:moveTo>
                    <a:pt x="0" y="65180"/>
                  </a:moveTo>
                  <a:lnTo>
                    <a:pt x="65406" y="65180"/>
                  </a:lnTo>
                </a:path>
                <a:path w="65405" h="98425">
                  <a:moveTo>
                    <a:pt x="16256" y="81710"/>
                  </a:moveTo>
                  <a:lnTo>
                    <a:pt x="49150" y="81710"/>
                  </a:lnTo>
                </a:path>
                <a:path w="65405" h="98425">
                  <a:moveTo>
                    <a:pt x="24384" y="97928"/>
                  </a:moveTo>
                  <a:lnTo>
                    <a:pt x="40640" y="97928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2639771" y="3754716"/>
              <a:ext cx="90170" cy="335280"/>
            </a:xfrm>
            <a:custGeom>
              <a:avLst/>
              <a:gdLst/>
              <a:ahLst/>
              <a:cxnLst/>
              <a:rect l="l" t="t" r="r" b="b"/>
              <a:pathLst>
                <a:path w="90169" h="335279">
                  <a:moveTo>
                    <a:pt x="16281" y="212077"/>
                  </a:moveTo>
                  <a:lnTo>
                    <a:pt x="8153" y="212077"/>
                  </a:lnTo>
                  <a:lnTo>
                    <a:pt x="0" y="212077"/>
                  </a:lnTo>
                  <a:lnTo>
                    <a:pt x="0" y="220497"/>
                  </a:lnTo>
                  <a:lnTo>
                    <a:pt x="8128" y="220497"/>
                  </a:lnTo>
                  <a:lnTo>
                    <a:pt x="16281" y="220497"/>
                  </a:lnTo>
                  <a:lnTo>
                    <a:pt x="16281" y="212077"/>
                  </a:lnTo>
                  <a:close/>
                </a:path>
                <a:path w="90169" h="335279">
                  <a:moveTo>
                    <a:pt x="16281" y="146900"/>
                  </a:moveTo>
                  <a:lnTo>
                    <a:pt x="8153" y="146900"/>
                  </a:lnTo>
                  <a:lnTo>
                    <a:pt x="0" y="146900"/>
                  </a:lnTo>
                  <a:lnTo>
                    <a:pt x="0" y="155003"/>
                  </a:lnTo>
                  <a:lnTo>
                    <a:pt x="8128" y="155003"/>
                  </a:lnTo>
                  <a:lnTo>
                    <a:pt x="16281" y="155003"/>
                  </a:lnTo>
                  <a:lnTo>
                    <a:pt x="16281" y="146900"/>
                  </a:lnTo>
                  <a:close/>
                </a:path>
                <a:path w="90169" h="335279">
                  <a:moveTo>
                    <a:pt x="16281" y="81711"/>
                  </a:moveTo>
                  <a:lnTo>
                    <a:pt x="8153" y="81711"/>
                  </a:lnTo>
                  <a:lnTo>
                    <a:pt x="0" y="81711"/>
                  </a:lnTo>
                  <a:lnTo>
                    <a:pt x="0" y="89827"/>
                  </a:lnTo>
                  <a:lnTo>
                    <a:pt x="8128" y="89827"/>
                  </a:lnTo>
                  <a:lnTo>
                    <a:pt x="16281" y="89827"/>
                  </a:lnTo>
                  <a:lnTo>
                    <a:pt x="16281" y="81711"/>
                  </a:lnTo>
                  <a:close/>
                </a:path>
                <a:path w="90169" h="335279">
                  <a:moveTo>
                    <a:pt x="48920" y="310337"/>
                  </a:moveTo>
                  <a:lnTo>
                    <a:pt x="40767" y="310337"/>
                  </a:lnTo>
                  <a:lnTo>
                    <a:pt x="40767" y="318439"/>
                  </a:lnTo>
                  <a:lnTo>
                    <a:pt x="40767" y="326542"/>
                  </a:lnTo>
                  <a:lnTo>
                    <a:pt x="40767" y="334657"/>
                  </a:lnTo>
                  <a:lnTo>
                    <a:pt x="48920" y="334657"/>
                  </a:lnTo>
                  <a:lnTo>
                    <a:pt x="48920" y="326542"/>
                  </a:lnTo>
                  <a:lnTo>
                    <a:pt x="48920" y="318439"/>
                  </a:lnTo>
                  <a:lnTo>
                    <a:pt x="48920" y="310337"/>
                  </a:lnTo>
                  <a:close/>
                </a:path>
                <a:path w="90169" h="335279">
                  <a:moveTo>
                    <a:pt x="48920" y="285699"/>
                  </a:moveTo>
                  <a:lnTo>
                    <a:pt x="40767" y="285699"/>
                  </a:lnTo>
                  <a:lnTo>
                    <a:pt x="40767" y="293801"/>
                  </a:lnTo>
                  <a:lnTo>
                    <a:pt x="40767" y="301904"/>
                  </a:lnTo>
                  <a:lnTo>
                    <a:pt x="40767" y="310324"/>
                  </a:lnTo>
                  <a:lnTo>
                    <a:pt x="48920" y="310324"/>
                  </a:lnTo>
                  <a:lnTo>
                    <a:pt x="48920" y="301904"/>
                  </a:lnTo>
                  <a:lnTo>
                    <a:pt x="48920" y="293801"/>
                  </a:lnTo>
                  <a:lnTo>
                    <a:pt x="48920" y="285699"/>
                  </a:lnTo>
                  <a:close/>
                </a:path>
                <a:path w="90169" h="335279">
                  <a:moveTo>
                    <a:pt x="48920" y="269481"/>
                  </a:moveTo>
                  <a:lnTo>
                    <a:pt x="40767" y="269481"/>
                  </a:lnTo>
                  <a:lnTo>
                    <a:pt x="40767" y="277583"/>
                  </a:lnTo>
                  <a:lnTo>
                    <a:pt x="40767" y="285686"/>
                  </a:lnTo>
                  <a:lnTo>
                    <a:pt x="48920" y="285686"/>
                  </a:lnTo>
                  <a:lnTo>
                    <a:pt x="48920" y="277583"/>
                  </a:lnTo>
                  <a:lnTo>
                    <a:pt x="48920" y="269481"/>
                  </a:lnTo>
                  <a:close/>
                </a:path>
                <a:path w="90169" h="335279">
                  <a:moveTo>
                    <a:pt x="48920" y="0"/>
                  </a:moveTo>
                  <a:lnTo>
                    <a:pt x="40767" y="0"/>
                  </a:lnTo>
                  <a:lnTo>
                    <a:pt x="40767" y="8102"/>
                  </a:lnTo>
                  <a:lnTo>
                    <a:pt x="40767" y="8115"/>
                  </a:lnTo>
                  <a:lnTo>
                    <a:pt x="40767" y="65189"/>
                  </a:lnTo>
                  <a:lnTo>
                    <a:pt x="32639" y="65189"/>
                  </a:lnTo>
                  <a:lnTo>
                    <a:pt x="32639" y="73304"/>
                  </a:lnTo>
                  <a:lnTo>
                    <a:pt x="24536" y="73304"/>
                  </a:lnTo>
                  <a:lnTo>
                    <a:pt x="16383" y="73304"/>
                  </a:lnTo>
                  <a:lnTo>
                    <a:pt x="16383" y="81724"/>
                  </a:lnTo>
                  <a:lnTo>
                    <a:pt x="24511" y="81724"/>
                  </a:lnTo>
                  <a:lnTo>
                    <a:pt x="32664" y="81724"/>
                  </a:lnTo>
                  <a:lnTo>
                    <a:pt x="32664" y="73304"/>
                  </a:lnTo>
                  <a:lnTo>
                    <a:pt x="40767" y="73304"/>
                  </a:lnTo>
                  <a:lnTo>
                    <a:pt x="48920" y="73304"/>
                  </a:lnTo>
                  <a:lnTo>
                    <a:pt x="48920" y="65189"/>
                  </a:lnTo>
                  <a:lnTo>
                    <a:pt x="48920" y="8102"/>
                  </a:lnTo>
                  <a:lnTo>
                    <a:pt x="48920" y="0"/>
                  </a:lnTo>
                  <a:close/>
                </a:path>
                <a:path w="90169" h="335279">
                  <a:moveTo>
                    <a:pt x="57353" y="261048"/>
                  </a:moveTo>
                  <a:lnTo>
                    <a:pt x="48920" y="261048"/>
                  </a:lnTo>
                  <a:lnTo>
                    <a:pt x="40767" y="261048"/>
                  </a:lnTo>
                  <a:lnTo>
                    <a:pt x="40767" y="269468"/>
                  </a:lnTo>
                  <a:lnTo>
                    <a:pt x="48895" y="269468"/>
                  </a:lnTo>
                  <a:lnTo>
                    <a:pt x="57353" y="269468"/>
                  </a:lnTo>
                  <a:lnTo>
                    <a:pt x="57353" y="261048"/>
                  </a:lnTo>
                  <a:close/>
                </a:path>
                <a:path w="90169" h="335279">
                  <a:moveTo>
                    <a:pt x="57353" y="228612"/>
                  </a:moveTo>
                  <a:lnTo>
                    <a:pt x="57353" y="228612"/>
                  </a:lnTo>
                  <a:lnTo>
                    <a:pt x="32664" y="228612"/>
                  </a:lnTo>
                  <a:lnTo>
                    <a:pt x="32664" y="220510"/>
                  </a:lnTo>
                  <a:lnTo>
                    <a:pt x="24536" y="220510"/>
                  </a:lnTo>
                  <a:lnTo>
                    <a:pt x="16383" y="220510"/>
                  </a:lnTo>
                  <a:lnTo>
                    <a:pt x="16383" y="228612"/>
                  </a:lnTo>
                  <a:lnTo>
                    <a:pt x="24511" y="228612"/>
                  </a:lnTo>
                  <a:lnTo>
                    <a:pt x="32639" y="228612"/>
                  </a:lnTo>
                  <a:lnTo>
                    <a:pt x="32639" y="236715"/>
                  </a:lnTo>
                  <a:lnTo>
                    <a:pt x="57353" y="236715"/>
                  </a:lnTo>
                  <a:lnTo>
                    <a:pt x="57353" y="228612"/>
                  </a:lnTo>
                  <a:close/>
                </a:path>
                <a:path w="90169" h="335279">
                  <a:moveTo>
                    <a:pt x="57353" y="195872"/>
                  </a:moveTo>
                  <a:lnTo>
                    <a:pt x="57353" y="195872"/>
                  </a:lnTo>
                  <a:lnTo>
                    <a:pt x="32639" y="195872"/>
                  </a:lnTo>
                  <a:lnTo>
                    <a:pt x="32639" y="203974"/>
                  </a:lnTo>
                  <a:lnTo>
                    <a:pt x="24536" y="203974"/>
                  </a:lnTo>
                  <a:lnTo>
                    <a:pt x="16383" y="203974"/>
                  </a:lnTo>
                  <a:lnTo>
                    <a:pt x="16383" y="212077"/>
                  </a:lnTo>
                  <a:lnTo>
                    <a:pt x="24511" y="212077"/>
                  </a:lnTo>
                  <a:lnTo>
                    <a:pt x="32664" y="212077"/>
                  </a:lnTo>
                  <a:lnTo>
                    <a:pt x="32664" y="203974"/>
                  </a:lnTo>
                  <a:lnTo>
                    <a:pt x="57353" y="203974"/>
                  </a:lnTo>
                  <a:lnTo>
                    <a:pt x="57353" y="195872"/>
                  </a:lnTo>
                  <a:close/>
                </a:path>
                <a:path w="90169" h="335279">
                  <a:moveTo>
                    <a:pt x="57353" y="163118"/>
                  </a:moveTo>
                  <a:lnTo>
                    <a:pt x="57353" y="163118"/>
                  </a:lnTo>
                  <a:lnTo>
                    <a:pt x="32664" y="163118"/>
                  </a:lnTo>
                  <a:lnTo>
                    <a:pt x="32664" y="155016"/>
                  </a:lnTo>
                  <a:lnTo>
                    <a:pt x="24536" y="155016"/>
                  </a:lnTo>
                  <a:lnTo>
                    <a:pt x="16383" y="155016"/>
                  </a:lnTo>
                  <a:lnTo>
                    <a:pt x="16383" y="163118"/>
                  </a:lnTo>
                  <a:lnTo>
                    <a:pt x="24511" y="163118"/>
                  </a:lnTo>
                  <a:lnTo>
                    <a:pt x="32639" y="163118"/>
                  </a:lnTo>
                  <a:lnTo>
                    <a:pt x="32639" y="171538"/>
                  </a:lnTo>
                  <a:lnTo>
                    <a:pt x="57353" y="171538"/>
                  </a:lnTo>
                  <a:lnTo>
                    <a:pt x="57353" y="163118"/>
                  </a:lnTo>
                  <a:close/>
                </a:path>
                <a:path w="90169" h="335279">
                  <a:moveTo>
                    <a:pt x="57353" y="130683"/>
                  </a:moveTo>
                  <a:lnTo>
                    <a:pt x="57353" y="130683"/>
                  </a:lnTo>
                  <a:lnTo>
                    <a:pt x="32639" y="130683"/>
                  </a:lnTo>
                  <a:lnTo>
                    <a:pt x="32639" y="138785"/>
                  </a:lnTo>
                  <a:lnTo>
                    <a:pt x="24536" y="138785"/>
                  </a:lnTo>
                  <a:lnTo>
                    <a:pt x="16383" y="138785"/>
                  </a:lnTo>
                  <a:lnTo>
                    <a:pt x="16383" y="146900"/>
                  </a:lnTo>
                  <a:lnTo>
                    <a:pt x="24511" y="146900"/>
                  </a:lnTo>
                  <a:lnTo>
                    <a:pt x="32664" y="146900"/>
                  </a:lnTo>
                  <a:lnTo>
                    <a:pt x="32664" y="138798"/>
                  </a:lnTo>
                  <a:lnTo>
                    <a:pt x="57353" y="138798"/>
                  </a:lnTo>
                  <a:lnTo>
                    <a:pt x="57353" y="130683"/>
                  </a:lnTo>
                  <a:close/>
                </a:path>
                <a:path w="90169" h="335279">
                  <a:moveTo>
                    <a:pt x="57353" y="97929"/>
                  </a:moveTo>
                  <a:lnTo>
                    <a:pt x="57353" y="97929"/>
                  </a:lnTo>
                  <a:lnTo>
                    <a:pt x="32664" y="97929"/>
                  </a:lnTo>
                  <a:lnTo>
                    <a:pt x="32664" y="89827"/>
                  </a:lnTo>
                  <a:lnTo>
                    <a:pt x="24536" y="89827"/>
                  </a:lnTo>
                  <a:lnTo>
                    <a:pt x="16383" y="89827"/>
                  </a:lnTo>
                  <a:lnTo>
                    <a:pt x="16383" y="97942"/>
                  </a:lnTo>
                  <a:lnTo>
                    <a:pt x="24511" y="97942"/>
                  </a:lnTo>
                  <a:lnTo>
                    <a:pt x="32639" y="97942"/>
                  </a:lnTo>
                  <a:lnTo>
                    <a:pt x="32639" y="106045"/>
                  </a:lnTo>
                  <a:lnTo>
                    <a:pt x="57353" y="106045"/>
                  </a:lnTo>
                  <a:lnTo>
                    <a:pt x="57353" y="97929"/>
                  </a:lnTo>
                  <a:close/>
                </a:path>
                <a:path w="90169" h="335279">
                  <a:moveTo>
                    <a:pt x="73685" y="236728"/>
                  </a:moveTo>
                  <a:lnTo>
                    <a:pt x="65557" y="236728"/>
                  </a:lnTo>
                  <a:lnTo>
                    <a:pt x="57404" y="236728"/>
                  </a:lnTo>
                  <a:lnTo>
                    <a:pt x="57404" y="244830"/>
                  </a:lnTo>
                  <a:lnTo>
                    <a:pt x="65532" y="244830"/>
                  </a:lnTo>
                  <a:lnTo>
                    <a:pt x="73685" y="244830"/>
                  </a:lnTo>
                  <a:lnTo>
                    <a:pt x="73685" y="236728"/>
                  </a:lnTo>
                  <a:close/>
                </a:path>
                <a:path w="90169" h="335279">
                  <a:moveTo>
                    <a:pt x="73685" y="171538"/>
                  </a:moveTo>
                  <a:lnTo>
                    <a:pt x="65557" y="171538"/>
                  </a:lnTo>
                  <a:lnTo>
                    <a:pt x="57404" y="171538"/>
                  </a:lnTo>
                  <a:lnTo>
                    <a:pt x="57404" y="179641"/>
                  </a:lnTo>
                  <a:lnTo>
                    <a:pt x="65532" y="179641"/>
                  </a:lnTo>
                  <a:lnTo>
                    <a:pt x="73685" y="179641"/>
                  </a:lnTo>
                  <a:lnTo>
                    <a:pt x="73685" y="171538"/>
                  </a:lnTo>
                  <a:close/>
                </a:path>
                <a:path w="90169" h="335279">
                  <a:moveTo>
                    <a:pt x="89941" y="244843"/>
                  </a:moveTo>
                  <a:lnTo>
                    <a:pt x="81813" y="244843"/>
                  </a:lnTo>
                  <a:lnTo>
                    <a:pt x="73660" y="244843"/>
                  </a:lnTo>
                  <a:lnTo>
                    <a:pt x="73660" y="252945"/>
                  </a:lnTo>
                  <a:lnTo>
                    <a:pt x="65557" y="252945"/>
                  </a:lnTo>
                  <a:lnTo>
                    <a:pt x="57404" y="252945"/>
                  </a:lnTo>
                  <a:lnTo>
                    <a:pt x="57404" y="261048"/>
                  </a:lnTo>
                  <a:lnTo>
                    <a:pt x="65532" y="261048"/>
                  </a:lnTo>
                  <a:lnTo>
                    <a:pt x="73685" y="261048"/>
                  </a:lnTo>
                  <a:lnTo>
                    <a:pt x="73685" y="252945"/>
                  </a:lnTo>
                  <a:lnTo>
                    <a:pt x="81788" y="252945"/>
                  </a:lnTo>
                  <a:lnTo>
                    <a:pt x="89941" y="252945"/>
                  </a:lnTo>
                  <a:lnTo>
                    <a:pt x="89941" y="244843"/>
                  </a:lnTo>
                  <a:close/>
                </a:path>
                <a:path w="90169" h="335279">
                  <a:moveTo>
                    <a:pt x="89941" y="179654"/>
                  </a:moveTo>
                  <a:lnTo>
                    <a:pt x="81813" y="179654"/>
                  </a:lnTo>
                  <a:lnTo>
                    <a:pt x="73660" y="179654"/>
                  </a:lnTo>
                  <a:lnTo>
                    <a:pt x="73660" y="187756"/>
                  </a:lnTo>
                  <a:lnTo>
                    <a:pt x="65557" y="187756"/>
                  </a:lnTo>
                  <a:lnTo>
                    <a:pt x="57404" y="187756"/>
                  </a:lnTo>
                  <a:lnTo>
                    <a:pt x="57404" y="195859"/>
                  </a:lnTo>
                  <a:lnTo>
                    <a:pt x="65532" y="195859"/>
                  </a:lnTo>
                  <a:lnTo>
                    <a:pt x="73685" y="195859"/>
                  </a:lnTo>
                  <a:lnTo>
                    <a:pt x="73685" y="187756"/>
                  </a:lnTo>
                  <a:lnTo>
                    <a:pt x="81788" y="187756"/>
                  </a:lnTo>
                  <a:lnTo>
                    <a:pt x="89941" y="187756"/>
                  </a:lnTo>
                  <a:lnTo>
                    <a:pt x="89941" y="179654"/>
                  </a:lnTo>
                  <a:close/>
                </a:path>
                <a:path w="90169" h="335279">
                  <a:moveTo>
                    <a:pt x="89941" y="114147"/>
                  </a:moveTo>
                  <a:lnTo>
                    <a:pt x="81813" y="114147"/>
                  </a:lnTo>
                  <a:lnTo>
                    <a:pt x="73685" y="114147"/>
                  </a:lnTo>
                  <a:lnTo>
                    <a:pt x="73685" y="106045"/>
                  </a:lnTo>
                  <a:lnTo>
                    <a:pt x="65557" y="106045"/>
                  </a:lnTo>
                  <a:lnTo>
                    <a:pt x="57404" y="106045"/>
                  </a:lnTo>
                  <a:lnTo>
                    <a:pt x="57404" y="114160"/>
                  </a:lnTo>
                  <a:lnTo>
                    <a:pt x="65532" y="114160"/>
                  </a:lnTo>
                  <a:lnTo>
                    <a:pt x="73660" y="114160"/>
                  </a:lnTo>
                  <a:lnTo>
                    <a:pt x="73660" y="122262"/>
                  </a:lnTo>
                  <a:lnTo>
                    <a:pt x="65557" y="122262"/>
                  </a:lnTo>
                  <a:lnTo>
                    <a:pt x="57404" y="122262"/>
                  </a:lnTo>
                  <a:lnTo>
                    <a:pt x="57404" y="130683"/>
                  </a:lnTo>
                  <a:lnTo>
                    <a:pt x="65532" y="130683"/>
                  </a:lnTo>
                  <a:lnTo>
                    <a:pt x="73685" y="130683"/>
                  </a:lnTo>
                  <a:lnTo>
                    <a:pt x="73685" y="122262"/>
                  </a:lnTo>
                  <a:lnTo>
                    <a:pt x="81788" y="122262"/>
                  </a:lnTo>
                  <a:lnTo>
                    <a:pt x="89941" y="122262"/>
                  </a:lnTo>
                  <a:lnTo>
                    <a:pt x="89941" y="114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2680549" y="408125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8"/>
                  </a:lnTo>
                  <a:lnTo>
                    <a:pt x="8143" y="8108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lnTo>
                    <a:pt x="0" y="24637"/>
                  </a:lnTo>
                  <a:lnTo>
                    <a:pt x="8128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22"/>
                  </a:moveTo>
                  <a:lnTo>
                    <a:pt x="0" y="24637"/>
                  </a:lnTo>
                  <a:lnTo>
                    <a:pt x="8128" y="32739"/>
                  </a:lnTo>
                  <a:lnTo>
                    <a:pt x="16256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16522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2664293" y="406503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115"/>
                  </a:lnTo>
                  <a:lnTo>
                    <a:pt x="0" y="16217"/>
                  </a:lnTo>
                  <a:lnTo>
                    <a:pt x="0" y="24332"/>
                  </a:lnTo>
                  <a:lnTo>
                    <a:pt x="8128" y="32434"/>
                  </a:lnTo>
                  <a:lnTo>
                    <a:pt x="24384" y="32434"/>
                  </a:lnTo>
                  <a:lnTo>
                    <a:pt x="32893" y="24332"/>
                  </a:lnTo>
                  <a:lnTo>
                    <a:pt x="32893" y="8115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2664293" y="406503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217"/>
                  </a:moveTo>
                  <a:lnTo>
                    <a:pt x="0" y="24332"/>
                  </a:lnTo>
                  <a:lnTo>
                    <a:pt x="8128" y="32434"/>
                  </a:lnTo>
                  <a:lnTo>
                    <a:pt x="16256" y="32434"/>
                  </a:lnTo>
                  <a:lnTo>
                    <a:pt x="24384" y="32434"/>
                  </a:lnTo>
                  <a:lnTo>
                    <a:pt x="32893" y="24332"/>
                  </a:lnTo>
                  <a:lnTo>
                    <a:pt x="32893" y="16217"/>
                  </a:lnTo>
                  <a:lnTo>
                    <a:pt x="32893" y="8115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115"/>
                  </a:lnTo>
                  <a:lnTo>
                    <a:pt x="0" y="16217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2" name="object 162" descr=""/>
          <p:cNvSpPr txBox="1"/>
          <p:nvPr/>
        </p:nvSpPr>
        <p:spPr>
          <a:xfrm>
            <a:off x="1524292" y="3227297"/>
            <a:ext cx="606425" cy="143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Z1=10</a:t>
            </a:r>
            <a:r>
              <a:rPr dirty="0" sz="750" spc="7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63" name="object 163" descr=""/>
          <p:cNvGrpSpPr/>
          <p:nvPr/>
        </p:nvGrpSpPr>
        <p:grpSpPr>
          <a:xfrm>
            <a:off x="1046800" y="3281264"/>
            <a:ext cx="1789430" cy="604520"/>
            <a:chOff x="1046800" y="3281264"/>
            <a:chExt cx="1789430" cy="604520"/>
          </a:xfrm>
        </p:grpSpPr>
        <p:sp>
          <p:nvSpPr>
            <p:cNvPr id="164" name="object 164" descr=""/>
            <p:cNvSpPr/>
            <p:nvPr/>
          </p:nvSpPr>
          <p:spPr>
            <a:xfrm>
              <a:off x="1536992" y="3387305"/>
              <a:ext cx="335280" cy="90170"/>
            </a:xfrm>
            <a:custGeom>
              <a:avLst/>
              <a:gdLst/>
              <a:ahLst/>
              <a:cxnLst/>
              <a:rect l="l" t="t" r="r" b="b"/>
              <a:pathLst>
                <a:path w="335280" h="90170">
                  <a:moveTo>
                    <a:pt x="32562" y="40855"/>
                  </a:moveTo>
                  <a:lnTo>
                    <a:pt x="24422" y="40855"/>
                  </a:lnTo>
                  <a:lnTo>
                    <a:pt x="16281" y="40855"/>
                  </a:lnTo>
                  <a:lnTo>
                    <a:pt x="8140" y="40855"/>
                  </a:lnTo>
                  <a:lnTo>
                    <a:pt x="0" y="40855"/>
                  </a:lnTo>
                  <a:lnTo>
                    <a:pt x="0" y="48971"/>
                  </a:lnTo>
                  <a:lnTo>
                    <a:pt x="8140" y="48971"/>
                  </a:lnTo>
                  <a:lnTo>
                    <a:pt x="16281" y="48971"/>
                  </a:lnTo>
                  <a:lnTo>
                    <a:pt x="24422" y="48971"/>
                  </a:lnTo>
                  <a:lnTo>
                    <a:pt x="32562" y="48971"/>
                  </a:lnTo>
                  <a:lnTo>
                    <a:pt x="32562" y="40855"/>
                  </a:lnTo>
                  <a:close/>
                </a:path>
                <a:path w="335280" h="90170">
                  <a:moveTo>
                    <a:pt x="65138" y="40855"/>
                  </a:moveTo>
                  <a:lnTo>
                    <a:pt x="56997" y="40855"/>
                  </a:lnTo>
                  <a:lnTo>
                    <a:pt x="48856" y="40855"/>
                  </a:lnTo>
                  <a:lnTo>
                    <a:pt x="40716" y="40855"/>
                  </a:lnTo>
                  <a:lnTo>
                    <a:pt x="32575" y="40855"/>
                  </a:lnTo>
                  <a:lnTo>
                    <a:pt x="32575" y="48971"/>
                  </a:lnTo>
                  <a:lnTo>
                    <a:pt x="40716" y="48971"/>
                  </a:lnTo>
                  <a:lnTo>
                    <a:pt x="48856" y="48971"/>
                  </a:lnTo>
                  <a:lnTo>
                    <a:pt x="56997" y="48971"/>
                  </a:lnTo>
                  <a:lnTo>
                    <a:pt x="65138" y="48971"/>
                  </a:lnTo>
                  <a:lnTo>
                    <a:pt x="65138" y="40855"/>
                  </a:lnTo>
                  <a:close/>
                </a:path>
                <a:path w="335280" h="90170">
                  <a:moveTo>
                    <a:pt x="73291" y="40855"/>
                  </a:moveTo>
                  <a:lnTo>
                    <a:pt x="65151" y="40855"/>
                  </a:lnTo>
                  <a:lnTo>
                    <a:pt x="65151" y="48971"/>
                  </a:lnTo>
                  <a:lnTo>
                    <a:pt x="65151" y="57086"/>
                  </a:lnTo>
                  <a:lnTo>
                    <a:pt x="73291" y="57086"/>
                  </a:lnTo>
                  <a:lnTo>
                    <a:pt x="73291" y="48971"/>
                  </a:lnTo>
                  <a:lnTo>
                    <a:pt x="73291" y="40855"/>
                  </a:lnTo>
                  <a:close/>
                </a:path>
                <a:path w="335280" h="90170">
                  <a:moveTo>
                    <a:pt x="81432" y="57086"/>
                  </a:moveTo>
                  <a:lnTo>
                    <a:pt x="73291" y="57086"/>
                  </a:lnTo>
                  <a:lnTo>
                    <a:pt x="73291" y="65189"/>
                  </a:lnTo>
                  <a:lnTo>
                    <a:pt x="73291" y="73304"/>
                  </a:lnTo>
                  <a:lnTo>
                    <a:pt x="81432" y="73304"/>
                  </a:lnTo>
                  <a:lnTo>
                    <a:pt x="81432" y="65201"/>
                  </a:lnTo>
                  <a:lnTo>
                    <a:pt x="81432" y="57086"/>
                  </a:lnTo>
                  <a:close/>
                </a:path>
                <a:path w="335280" h="90170">
                  <a:moveTo>
                    <a:pt x="89573" y="73304"/>
                  </a:moveTo>
                  <a:lnTo>
                    <a:pt x="81432" y="73304"/>
                  </a:lnTo>
                  <a:lnTo>
                    <a:pt x="81432" y="81724"/>
                  </a:lnTo>
                  <a:lnTo>
                    <a:pt x="81432" y="89839"/>
                  </a:lnTo>
                  <a:lnTo>
                    <a:pt x="89573" y="89839"/>
                  </a:lnTo>
                  <a:lnTo>
                    <a:pt x="89573" y="81724"/>
                  </a:lnTo>
                  <a:lnTo>
                    <a:pt x="89573" y="73304"/>
                  </a:lnTo>
                  <a:close/>
                </a:path>
                <a:path w="335280" h="90170">
                  <a:moveTo>
                    <a:pt x="98031" y="57086"/>
                  </a:moveTo>
                  <a:lnTo>
                    <a:pt x="89573" y="57086"/>
                  </a:lnTo>
                  <a:lnTo>
                    <a:pt x="89573" y="65189"/>
                  </a:lnTo>
                  <a:lnTo>
                    <a:pt x="89573" y="73304"/>
                  </a:lnTo>
                  <a:lnTo>
                    <a:pt x="98031" y="73304"/>
                  </a:lnTo>
                  <a:lnTo>
                    <a:pt x="98031" y="65201"/>
                  </a:lnTo>
                  <a:lnTo>
                    <a:pt x="98031" y="57086"/>
                  </a:lnTo>
                  <a:close/>
                </a:path>
                <a:path w="335280" h="90170">
                  <a:moveTo>
                    <a:pt x="106172" y="32753"/>
                  </a:moveTo>
                  <a:lnTo>
                    <a:pt x="98031" y="32753"/>
                  </a:lnTo>
                  <a:lnTo>
                    <a:pt x="98031" y="40855"/>
                  </a:lnTo>
                  <a:lnTo>
                    <a:pt x="98031" y="48971"/>
                  </a:lnTo>
                  <a:lnTo>
                    <a:pt x="98031" y="57086"/>
                  </a:lnTo>
                  <a:lnTo>
                    <a:pt x="106172" y="57086"/>
                  </a:lnTo>
                  <a:lnTo>
                    <a:pt x="106172" y="48971"/>
                  </a:lnTo>
                  <a:lnTo>
                    <a:pt x="106172" y="40868"/>
                  </a:lnTo>
                  <a:lnTo>
                    <a:pt x="106172" y="32753"/>
                  </a:lnTo>
                  <a:close/>
                </a:path>
                <a:path w="335280" h="90170">
                  <a:moveTo>
                    <a:pt x="122453" y="0"/>
                  </a:moveTo>
                  <a:lnTo>
                    <a:pt x="114312" y="0"/>
                  </a:lnTo>
                  <a:lnTo>
                    <a:pt x="114312" y="8115"/>
                  </a:lnTo>
                  <a:lnTo>
                    <a:pt x="114312" y="16217"/>
                  </a:lnTo>
                  <a:lnTo>
                    <a:pt x="106172" y="16217"/>
                  </a:lnTo>
                  <a:lnTo>
                    <a:pt x="106172" y="24333"/>
                  </a:lnTo>
                  <a:lnTo>
                    <a:pt x="106172" y="32753"/>
                  </a:lnTo>
                  <a:lnTo>
                    <a:pt x="114312" y="32753"/>
                  </a:lnTo>
                  <a:lnTo>
                    <a:pt x="114312" y="24333"/>
                  </a:lnTo>
                  <a:lnTo>
                    <a:pt x="114312" y="16230"/>
                  </a:lnTo>
                  <a:lnTo>
                    <a:pt x="122453" y="16230"/>
                  </a:lnTo>
                  <a:lnTo>
                    <a:pt x="122453" y="8115"/>
                  </a:lnTo>
                  <a:lnTo>
                    <a:pt x="122453" y="0"/>
                  </a:lnTo>
                  <a:close/>
                </a:path>
                <a:path w="335280" h="90170">
                  <a:moveTo>
                    <a:pt x="130606" y="16217"/>
                  </a:moveTo>
                  <a:lnTo>
                    <a:pt x="122466" y="16217"/>
                  </a:lnTo>
                  <a:lnTo>
                    <a:pt x="122466" y="24333"/>
                  </a:lnTo>
                  <a:lnTo>
                    <a:pt x="122466" y="32753"/>
                  </a:lnTo>
                  <a:lnTo>
                    <a:pt x="130606" y="32753"/>
                  </a:lnTo>
                  <a:lnTo>
                    <a:pt x="130606" y="24333"/>
                  </a:lnTo>
                  <a:lnTo>
                    <a:pt x="130606" y="16217"/>
                  </a:lnTo>
                  <a:close/>
                </a:path>
                <a:path w="335280" h="90170">
                  <a:moveTo>
                    <a:pt x="138747" y="32753"/>
                  </a:moveTo>
                  <a:lnTo>
                    <a:pt x="130606" y="32753"/>
                  </a:lnTo>
                  <a:lnTo>
                    <a:pt x="130606" y="40855"/>
                  </a:lnTo>
                  <a:lnTo>
                    <a:pt x="130606" y="48971"/>
                  </a:lnTo>
                  <a:lnTo>
                    <a:pt x="130606" y="57086"/>
                  </a:lnTo>
                  <a:lnTo>
                    <a:pt x="138747" y="57086"/>
                  </a:lnTo>
                  <a:lnTo>
                    <a:pt x="138747" y="48971"/>
                  </a:lnTo>
                  <a:lnTo>
                    <a:pt x="138747" y="40868"/>
                  </a:lnTo>
                  <a:lnTo>
                    <a:pt x="138747" y="32753"/>
                  </a:lnTo>
                  <a:close/>
                </a:path>
                <a:path w="335280" h="90170">
                  <a:moveTo>
                    <a:pt x="146888" y="57086"/>
                  </a:moveTo>
                  <a:lnTo>
                    <a:pt x="138747" y="57086"/>
                  </a:lnTo>
                  <a:lnTo>
                    <a:pt x="138747" y="65189"/>
                  </a:lnTo>
                  <a:lnTo>
                    <a:pt x="138747" y="73304"/>
                  </a:lnTo>
                  <a:lnTo>
                    <a:pt x="146888" y="73304"/>
                  </a:lnTo>
                  <a:lnTo>
                    <a:pt x="146888" y="65201"/>
                  </a:lnTo>
                  <a:lnTo>
                    <a:pt x="146888" y="57086"/>
                  </a:lnTo>
                  <a:close/>
                </a:path>
                <a:path w="335280" h="90170">
                  <a:moveTo>
                    <a:pt x="155028" y="73304"/>
                  </a:moveTo>
                  <a:lnTo>
                    <a:pt x="146888" y="73304"/>
                  </a:lnTo>
                  <a:lnTo>
                    <a:pt x="146888" y="81724"/>
                  </a:lnTo>
                  <a:lnTo>
                    <a:pt x="146888" y="89839"/>
                  </a:lnTo>
                  <a:lnTo>
                    <a:pt x="155028" y="89839"/>
                  </a:lnTo>
                  <a:lnTo>
                    <a:pt x="155028" y="81724"/>
                  </a:lnTo>
                  <a:lnTo>
                    <a:pt x="155028" y="73304"/>
                  </a:lnTo>
                  <a:close/>
                </a:path>
                <a:path w="335280" h="90170">
                  <a:moveTo>
                    <a:pt x="163182" y="57086"/>
                  </a:moveTo>
                  <a:lnTo>
                    <a:pt x="155041" y="57086"/>
                  </a:lnTo>
                  <a:lnTo>
                    <a:pt x="155041" y="65189"/>
                  </a:lnTo>
                  <a:lnTo>
                    <a:pt x="155041" y="73304"/>
                  </a:lnTo>
                  <a:lnTo>
                    <a:pt x="163182" y="73304"/>
                  </a:lnTo>
                  <a:lnTo>
                    <a:pt x="163182" y="65201"/>
                  </a:lnTo>
                  <a:lnTo>
                    <a:pt x="163182" y="57086"/>
                  </a:lnTo>
                  <a:close/>
                </a:path>
                <a:path w="335280" h="90170">
                  <a:moveTo>
                    <a:pt x="171323" y="32753"/>
                  </a:moveTo>
                  <a:lnTo>
                    <a:pt x="163182" y="32753"/>
                  </a:lnTo>
                  <a:lnTo>
                    <a:pt x="163182" y="40855"/>
                  </a:lnTo>
                  <a:lnTo>
                    <a:pt x="163182" y="48971"/>
                  </a:lnTo>
                  <a:lnTo>
                    <a:pt x="163182" y="57086"/>
                  </a:lnTo>
                  <a:lnTo>
                    <a:pt x="171323" y="57086"/>
                  </a:lnTo>
                  <a:lnTo>
                    <a:pt x="171323" y="48971"/>
                  </a:lnTo>
                  <a:lnTo>
                    <a:pt x="171323" y="40868"/>
                  </a:lnTo>
                  <a:lnTo>
                    <a:pt x="171323" y="32753"/>
                  </a:lnTo>
                  <a:close/>
                </a:path>
                <a:path w="335280" h="90170">
                  <a:moveTo>
                    <a:pt x="196062" y="16217"/>
                  </a:moveTo>
                  <a:lnTo>
                    <a:pt x="187921" y="16217"/>
                  </a:lnTo>
                  <a:lnTo>
                    <a:pt x="187921" y="8115"/>
                  </a:lnTo>
                  <a:lnTo>
                    <a:pt x="187921" y="0"/>
                  </a:lnTo>
                  <a:lnTo>
                    <a:pt x="179463" y="0"/>
                  </a:lnTo>
                  <a:lnTo>
                    <a:pt x="179463" y="8115"/>
                  </a:lnTo>
                  <a:lnTo>
                    <a:pt x="179463" y="16217"/>
                  </a:lnTo>
                  <a:lnTo>
                    <a:pt x="171323" y="16217"/>
                  </a:lnTo>
                  <a:lnTo>
                    <a:pt x="171323" y="24333"/>
                  </a:lnTo>
                  <a:lnTo>
                    <a:pt x="171323" y="32753"/>
                  </a:lnTo>
                  <a:lnTo>
                    <a:pt x="179463" y="32753"/>
                  </a:lnTo>
                  <a:lnTo>
                    <a:pt x="179463" y="24333"/>
                  </a:lnTo>
                  <a:lnTo>
                    <a:pt x="179463" y="16230"/>
                  </a:lnTo>
                  <a:lnTo>
                    <a:pt x="187921" y="16230"/>
                  </a:lnTo>
                  <a:lnTo>
                    <a:pt x="187921" y="24333"/>
                  </a:lnTo>
                  <a:lnTo>
                    <a:pt x="187921" y="32753"/>
                  </a:lnTo>
                  <a:lnTo>
                    <a:pt x="196062" y="32753"/>
                  </a:lnTo>
                  <a:lnTo>
                    <a:pt x="196062" y="24333"/>
                  </a:lnTo>
                  <a:lnTo>
                    <a:pt x="196062" y="16217"/>
                  </a:lnTo>
                  <a:close/>
                </a:path>
                <a:path w="335280" h="90170">
                  <a:moveTo>
                    <a:pt x="204203" y="32753"/>
                  </a:moveTo>
                  <a:lnTo>
                    <a:pt x="196062" y="32753"/>
                  </a:lnTo>
                  <a:lnTo>
                    <a:pt x="196062" y="40855"/>
                  </a:lnTo>
                  <a:lnTo>
                    <a:pt x="196062" y="48971"/>
                  </a:lnTo>
                  <a:lnTo>
                    <a:pt x="196062" y="57086"/>
                  </a:lnTo>
                  <a:lnTo>
                    <a:pt x="204203" y="57086"/>
                  </a:lnTo>
                  <a:lnTo>
                    <a:pt x="204203" y="48971"/>
                  </a:lnTo>
                  <a:lnTo>
                    <a:pt x="204203" y="40868"/>
                  </a:lnTo>
                  <a:lnTo>
                    <a:pt x="204203" y="32753"/>
                  </a:lnTo>
                  <a:close/>
                </a:path>
                <a:path w="335280" h="90170">
                  <a:moveTo>
                    <a:pt x="212356" y="57086"/>
                  </a:moveTo>
                  <a:lnTo>
                    <a:pt x="204216" y="57086"/>
                  </a:lnTo>
                  <a:lnTo>
                    <a:pt x="204216" y="65189"/>
                  </a:lnTo>
                  <a:lnTo>
                    <a:pt x="204216" y="73304"/>
                  </a:lnTo>
                  <a:lnTo>
                    <a:pt x="212356" y="73304"/>
                  </a:lnTo>
                  <a:lnTo>
                    <a:pt x="212356" y="65201"/>
                  </a:lnTo>
                  <a:lnTo>
                    <a:pt x="212356" y="57086"/>
                  </a:lnTo>
                  <a:close/>
                </a:path>
                <a:path w="335280" h="90170">
                  <a:moveTo>
                    <a:pt x="220497" y="73304"/>
                  </a:moveTo>
                  <a:lnTo>
                    <a:pt x="212356" y="73304"/>
                  </a:lnTo>
                  <a:lnTo>
                    <a:pt x="212356" y="81724"/>
                  </a:lnTo>
                  <a:lnTo>
                    <a:pt x="212356" y="89839"/>
                  </a:lnTo>
                  <a:lnTo>
                    <a:pt x="220497" y="89839"/>
                  </a:lnTo>
                  <a:lnTo>
                    <a:pt x="220497" y="81724"/>
                  </a:lnTo>
                  <a:lnTo>
                    <a:pt x="220497" y="73304"/>
                  </a:lnTo>
                  <a:close/>
                </a:path>
                <a:path w="335280" h="90170">
                  <a:moveTo>
                    <a:pt x="228638" y="57086"/>
                  </a:moveTo>
                  <a:lnTo>
                    <a:pt x="220497" y="57086"/>
                  </a:lnTo>
                  <a:lnTo>
                    <a:pt x="220497" y="65189"/>
                  </a:lnTo>
                  <a:lnTo>
                    <a:pt x="220497" y="73304"/>
                  </a:lnTo>
                  <a:lnTo>
                    <a:pt x="228638" y="73304"/>
                  </a:lnTo>
                  <a:lnTo>
                    <a:pt x="228638" y="65201"/>
                  </a:lnTo>
                  <a:lnTo>
                    <a:pt x="228638" y="57086"/>
                  </a:lnTo>
                  <a:close/>
                </a:path>
                <a:path w="335280" h="90170">
                  <a:moveTo>
                    <a:pt x="236778" y="32753"/>
                  </a:moveTo>
                  <a:lnTo>
                    <a:pt x="228638" y="32753"/>
                  </a:lnTo>
                  <a:lnTo>
                    <a:pt x="228638" y="40855"/>
                  </a:lnTo>
                  <a:lnTo>
                    <a:pt x="228638" y="48971"/>
                  </a:lnTo>
                  <a:lnTo>
                    <a:pt x="228638" y="57086"/>
                  </a:lnTo>
                  <a:lnTo>
                    <a:pt x="236778" y="57086"/>
                  </a:lnTo>
                  <a:lnTo>
                    <a:pt x="236778" y="48971"/>
                  </a:lnTo>
                  <a:lnTo>
                    <a:pt x="236778" y="40868"/>
                  </a:lnTo>
                  <a:lnTo>
                    <a:pt x="236778" y="32753"/>
                  </a:lnTo>
                  <a:close/>
                </a:path>
                <a:path w="335280" h="90170">
                  <a:moveTo>
                    <a:pt x="244919" y="16217"/>
                  </a:moveTo>
                  <a:lnTo>
                    <a:pt x="236778" y="16217"/>
                  </a:lnTo>
                  <a:lnTo>
                    <a:pt x="236778" y="24333"/>
                  </a:lnTo>
                  <a:lnTo>
                    <a:pt x="236778" y="32753"/>
                  </a:lnTo>
                  <a:lnTo>
                    <a:pt x="244919" y="32753"/>
                  </a:lnTo>
                  <a:lnTo>
                    <a:pt x="244919" y="24333"/>
                  </a:lnTo>
                  <a:lnTo>
                    <a:pt x="244919" y="16217"/>
                  </a:lnTo>
                  <a:close/>
                </a:path>
                <a:path w="335280" h="90170">
                  <a:moveTo>
                    <a:pt x="261213" y="16217"/>
                  </a:moveTo>
                  <a:lnTo>
                    <a:pt x="253072" y="16217"/>
                  </a:lnTo>
                  <a:lnTo>
                    <a:pt x="253072" y="8115"/>
                  </a:lnTo>
                  <a:lnTo>
                    <a:pt x="253072" y="0"/>
                  </a:lnTo>
                  <a:lnTo>
                    <a:pt x="244932" y="0"/>
                  </a:lnTo>
                  <a:lnTo>
                    <a:pt x="244932" y="8115"/>
                  </a:lnTo>
                  <a:lnTo>
                    <a:pt x="244932" y="16230"/>
                  </a:lnTo>
                  <a:lnTo>
                    <a:pt x="253072" y="16230"/>
                  </a:lnTo>
                  <a:lnTo>
                    <a:pt x="253072" y="24333"/>
                  </a:lnTo>
                  <a:lnTo>
                    <a:pt x="253072" y="32753"/>
                  </a:lnTo>
                  <a:lnTo>
                    <a:pt x="261213" y="32753"/>
                  </a:lnTo>
                  <a:lnTo>
                    <a:pt x="261213" y="24333"/>
                  </a:lnTo>
                  <a:lnTo>
                    <a:pt x="261213" y="16217"/>
                  </a:lnTo>
                  <a:close/>
                </a:path>
                <a:path w="335280" h="90170">
                  <a:moveTo>
                    <a:pt x="277495" y="40855"/>
                  </a:moveTo>
                  <a:lnTo>
                    <a:pt x="269354" y="40855"/>
                  </a:lnTo>
                  <a:lnTo>
                    <a:pt x="269354" y="32753"/>
                  </a:lnTo>
                  <a:lnTo>
                    <a:pt x="261213" y="32753"/>
                  </a:lnTo>
                  <a:lnTo>
                    <a:pt x="261213" y="40855"/>
                  </a:lnTo>
                  <a:lnTo>
                    <a:pt x="261213" y="48971"/>
                  </a:lnTo>
                  <a:lnTo>
                    <a:pt x="269354" y="48971"/>
                  </a:lnTo>
                  <a:lnTo>
                    <a:pt x="277495" y="48971"/>
                  </a:lnTo>
                  <a:lnTo>
                    <a:pt x="277495" y="40855"/>
                  </a:lnTo>
                  <a:close/>
                </a:path>
                <a:path w="335280" h="90170">
                  <a:moveTo>
                    <a:pt x="294093" y="40855"/>
                  </a:moveTo>
                  <a:lnTo>
                    <a:pt x="285965" y="40855"/>
                  </a:lnTo>
                  <a:lnTo>
                    <a:pt x="277507" y="40855"/>
                  </a:lnTo>
                  <a:lnTo>
                    <a:pt x="277507" y="48971"/>
                  </a:lnTo>
                  <a:lnTo>
                    <a:pt x="285953" y="48971"/>
                  </a:lnTo>
                  <a:lnTo>
                    <a:pt x="294093" y="48971"/>
                  </a:lnTo>
                  <a:lnTo>
                    <a:pt x="294093" y="40855"/>
                  </a:lnTo>
                  <a:close/>
                </a:path>
                <a:path w="335280" h="90170">
                  <a:moveTo>
                    <a:pt x="326669" y="40855"/>
                  </a:moveTo>
                  <a:lnTo>
                    <a:pt x="318528" y="40855"/>
                  </a:lnTo>
                  <a:lnTo>
                    <a:pt x="310388" y="40855"/>
                  </a:lnTo>
                  <a:lnTo>
                    <a:pt x="302247" y="40855"/>
                  </a:lnTo>
                  <a:lnTo>
                    <a:pt x="294106" y="40855"/>
                  </a:lnTo>
                  <a:lnTo>
                    <a:pt x="294106" y="48971"/>
                  </a:lnTo>
                  <a:lnTo>
                    <a:pt x="302247" y="48971"/>
                  </a:lnTo>
                  <a:lnTo>
                    <a:pt x="310388" y="48971"/>
                  </a:lnTo>
                  <a:lnTo>
                    <a:pt x="318528" y="48971"/>
                  </a:lnTo>
                  <a:lnTo>
                    <a:pt x="326669" y="48971"/>
                  </a:lnTo>
                  <a:lnTo>
                    <a:pt x="326669" y="40855"/>
                  </a:lnTo>
                  <a:close/>
                </a:path>
                <a:path w="335280" h="90170">
                  <a:moveTo>
                    <a:pt x="334822" y="40855"/>
                  </a:moveTo>
                  <a:lnTo>
                    <a:pt x="326682" y="40855"/>
                  </a:lnTo>
                  <a:lnTo>
                    <a:pt x="326682" y="48971"/>
                  </a:lnTo>
                  <a:lnTo>
                    <a:pt x="334822" y="48971"/>
                  </a:lnTo>
                  <a:lnTo>
                    <a:pt x="334822" y="408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1520393" y="3411638"/>
              <a:ext cx="351790" cy="33020"/>
            </a:xfrm>
            <a:custGeom>
              <a:avLst/>
              <a:gdLst/>
              <a:ahLst/>
              <a:cxnLst/>
              <a:rect l="l" t="t" r="r" b="b"/>
              <a:pathLst>
                <a:path w="351789" h="33020">
                  <a:moveTo>
                    <a:pt x="32880" y="8420"/>
                  </a:moveTo>
                  <a:lnTo>
                    <a:pt x="24739" y="0"/>
                  </a:lnTo>
                  <a:lnTo>
                    <a:pt x="8140" y="0"/>
                  </a:lnTo>
                  <a:lnTo>
                    <a:pt x="0" y="8420"/>
                  </a:lnTo>
                  <a:lnTo>
                    <a:pt x="0" y="16535"/>
                  </a:lnTo>
                  <a:lnTo>
                    <a:pt x="0" y="24638"/>
                  </a:lnTo>
                  <a:lnTo>
                    <a:pt x="8140" y="32753"/>
                  </a:lnTo>
                  <a:lnTo>
                    <a:pt x="24739" y="32753"/>
                  </a:lnTo>
                  <a:lnTo>
                    <a:pt x="32880" y="24638"/>
                  </a:lnTo>
                  <a:lnTo>
                    <a:pt x="32880" y="8420"/>
                  </a:lnTo>
                  <a:close/>
                </a:path>
                <a:path w="351789" h="33020">
                  <a:moveTo>
                    <a:pt x="351421" y="16522"/>
                  </a:moveTo>
                  <a:lnTo>
                    <a:pt x="343281" y="16522"/>
                  </a:lnTo>
                  <a:lnTo>
                    <a:pt x="343281" y="24638"/>
                  </a:lnTo>
                  <a:lnTo>
                    <a:pt x="351421" y="24638"/>
                  </a:lnTo>
                  <a:lnTo>
                    <a:pt x="351421" y="165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15203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599" y="32752"/>
                  </a:lnTo>
                  <a:lnTo>
                    <a:pt x="24740" y="32752"/>
                  </a:lnTo>
                  <a:lnTo>
                    <a:pt x="32880" y="24637"/>
                  </a:lnTo>
                  <a:lnTo>
                    <a:pt x="32880" y="16534"/>
                  </a:lnTo>
                  <a:lnTo>
                    <a:pt x="32880" y="8419"/>
                  </a:lnTo>
                  <a:lnTo>
                    <a:pt x="24740" y="0"/>
                  </a:lnTo>
                  <a:lnTo>
                    <a:pt x="16599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94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94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2108593" y="3411638"/>
              <a:ext cx="123189" cy="24765"/>
            </a:xfrm>
            <a:custGeom>
              <a:avLst/>
              <a:gdLst/>
              <a:ahLst/>
              <a:cxnLst/>
              <a:rect l="l" t="t" r="r" b="b"/>
              <a:pathLst>
                <a:path w="123189" h="24764">
                  <a:moveTo>
                    <a:pt x="57327" y="16522"/>
                  </a:moveTo>
                  <a:lnTo>
                    <a:pt x="57327" y="16522"/>
                  </a:lnTo>
                  <a:lnTo>
                    <a:pt x="0" y="16522"/>
                  </a:lnTo>
                  <a:lnTo>
                    <a:pt x="0" y="24638"/>
                  </a:lnTo>
                  <a:lnTo>
                    <a:pt x="57327" y="24638"/>
                  </a:lnTo>
                  <a:lnTo>
                    <a:pt x="57327" y="16522"/>
                  </a:lnTo>
                  <a:close/>
                </a:path>
                <a:path w="123189" h="24764">
                  <a:moveTo>
                    <a:pt x="97993" y="16522"/>
                  </a:moveTo>
                  <a:lnTo>
                    <a:pt x="97993" y="16522"/>
                  </a:lnTo>
                  <a:lnTo>
                    <a:pt x="57340" y="16522"/>
                  </a:lnTo>
                  <a:lnTo>
                    <a:pt x="57340" y="24638"/>
                  </a:lnTo>
                  <a:lnTo>
                    <a:pt x="97993" y="24638"/>
                  </a:lnTo>
                  <a:lnTo>
                    <a:pt x="97993" y="16522"/>
                  </a:lnTo>
                  <a:close/>
                </a:path>
                <a:path w="123189" h="24764">
                  <a:moveTo>
                    <a:pt x="122758" y="0"/>
                  </a:moveTo>
                  <a:lnTo>
                    <a:pt x="114617" y="0"/>
                  </a:lnTo>
                  <a:lnTo>
                    <a:pt x="114617" y="8420"/>
                  </a:lnTo>
                  <a:lnTo>
                    <a:pt x="106565" y="8420"/>
                  </a:lnTo>
                  <a:lnTo>
                    <a:pt x="98107" y="8420"/>
                  </a:lnTo>
                  <a:lnTo>
                    <a:pt x="98107" y="16535"/>
                  </a:lnTo>
                  <a:lnTo>
                    <a:pt x="106489" y="16535"/>
                  </a:lnTo>
                  <a:lnTo>
                    <a:pt x="114630" y="16535"/>
                  </a:lnTo>
                  <a:lnTo>
                    <a:pt x="114630" y="8420"/>
                  </a:lnTo>
                  <a:lnTo>
                    <a:pt x="122758" y="8420"/>
                  </a:lnTo>
                  <a:lnTo>
                    <a:pt x="1227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2231341" y="3362673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2231341" y="341163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2239596" y="3362673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2239596" y="340352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2247724" y="337108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2247724" y="340352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2255852" y="337108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2255852" y="339542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2263980" y="33792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2263980" y="339542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2272109" y="338730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2280237" y="338730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2280234" y="3395420"/>
              <a:ext cx="8255" cy="33020"/>
            </a:xfrm>
            <a:custGeom>
              <a:avLst/>
              <a:gdLst/>
              <a:ahLst/>
              <a:cxnLst/>
              <a:rect l="l" t="t" r="r" b="b"/>
              <a:pathLst>
                <a:path w="8255" h="33020">
                  <a:moveTo>
                    <a:pt x="8140" y="24638"/>
                  </a:moveTo>
                  <a:lnTo>
                    <a:pt x="0" y="24638"/>
                  </a:lnTo>
                  <a:lnTo>
                    <a:pt x="0" y="32753"/>
                  </a:lnTo>
                  <a:lnTo>
                    <a:pt x="8140" y="32753"/>
                  </a:lnTo>
                  <a:lnTo>
                    <a:pt x="8140" y="24638"/>
                  </a:lnTo>
                  <a:close/>
                </a:path>
                <a:path w="8255" h="33020">
                  <a:moveTo>
                    <a:pt x="8140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8140" y="8115"/>
                  </a:lnTo>
                  <a:lnTo>
                    <a:pt x="8140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2288365" y="33792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2288362" y="3403523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5" h="24764">
                  <a:moveTo>
                    <a:pt x="8140" y="16535"/>
                  </a:moveTo>
                  <a:lnTo>
                    <a:pt x="0" y="16535"/>
                  </a:lnTo>
                  <a:lnTo>
                    <a:pt x="0" y="24650"/>
                  </a:lnTo>
                  <a:lnTo>
                    <a:pt x="8140" y="24650"/>
                  </a:lnTo>
                  <a:lnTo>
                    <a:pt x="8140" y="16535"/>
                  </a:lnTo>
                  <a:close/>
                </a:path>
                <a:path w="8255" h="24764">
                  <a:moveTo>
                    <a:pt x="8140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8140" y="8115"/>
                  </a:lnTo>
                  <a:lnTo>
                    <a:pt x="8140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2296493" y="33792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2296490" y="3411638"/>
              <a:ext cx="8255" cy="17145"/>
            </a:xfrm>
            <a:custGeom>
              <a:avLst/>
              <a:gdLst/>
              <a:ahLst/>
              <a:cxnLst/>
              <a:rect l="l" t="t" r="r" b="b"/>
              <a:pathLst>
                <a:path w="8255" h="17145">
                  <a:moveTo>
                    <a:pt x="8140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0" y="16535"/>
                  </a:lnTo>
                  <a:lnTo>
                    <a:pt x="8140" y="16535"/>
                  </a:lnTo>
                  <a:lnTo>
                    <a:pt x="8140" y="8420"/>
                  </a:lnTo>
                  <a:lnTo>
                    <a:pt x="8140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2304621" y="337108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89" h="8254">
                  <a:moveTo>
                    <a:pt x="8456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456" y="8109"/>
                  </a:lnTo>
                  <a:lnTo>
                    <a:pt x="8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2304618" y="3395420"/>
              <a:ext cx="8890" cy="33020"/>
            </a:xfrm>
            <a:custGeom>
              <a:avLst/>
              <a:gdLst/>
              <a:ahLst/>
              <a:cxnLst/>
              <a:rect l="l" t="t" r="r" b="b"/>
              <a:pathLst>
                <a:path w="8889" h="3302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0" y="16217"/>
                  </a:lnTo>
                  <a:lnTo>
                    <a:pt x="0" y="24638"/>
                  </a:lnTo>
                  <a:lnTo>
                    <a:pt x="0" y="32753"/>
                  </a:lnTo>
                  <a:lnTo>
                    <a:pt x="8458" y="32753"/>
                  </a:lnTo>
                  <a:lnTo>
                    <a:pt x="8458" y="24638"/>
                  </a:lnTo>
                  <a:lnTo>
                    <a:pt x="8458" y="16217"/>
                  </a:lnTo>
                  <a:lnTo>
                    <a:pt x="8458" y="8115"/>
                  </a:lnTo>
                  <a:lnTo>
                    <a:pt x="845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2092312" y="3362680"/>
              <a:ext cx="351790" cy="81915"/>
            </a:xfrm>
            <a:custGeom>
              <a:avLst/>
              <a:gdLst/>
              <a:ahLst/>
              <a:cxnLst/>
              <a:rect l="l" t="t" r="r" b="b"/>
              <a:pathLst>
                <a:path w="351789" h="81914">
                  <a:moveTo>
                    <a:pt x="32893" y="57378"/>
                  </a:moveTo>
                  <a:lnTo>
                    <a:pt x="24739" y="48958"/>
                  </a:lnTo>
                  <a:lnTo>
                    <a:pt x="8140" y="48958"/>
                  </a:lnTo>
                  <a:lnTo>
                    <a:pt x="0" y="57378"/>
                  </a:lnTo>
                  <a:lnTo>
                    <a:pt x="0" y="65493"/>
                  </a:lnTo>
                  <a:lnTo>
                    <a:pt x="0" y="73596"/>
                  </a:lnTo>
                  <a:lnTo>
                    <a:pt x="8140" y="81711"/>
                  </a:lnTo>
                  <a:lnTo>
                    <a:pt x="24739" y="81711"/>
                  </a:lnTo>
                  <a:lnTo>
                    <a:pt x="32893" y="73596"/>
                  </a:lnTo>
                  <a:lnTo>
                    <a:pt x="32893" y="57378"/>
                  </a:lnTo>
                  <a:close/>
                </a:path>
                <a:path w="351789" h="81914">
                  <a:moveTo>
                    <a:pt x="245211" y="0"/>
                  </a:moveTo>
                  <a:lnTo>
                    <a:pt x="237083" y="0"/>
                  </a:lnTo>
                  <a:lnTo>
                    <a:pt x="228942" y="0"/>
                  </a:lnTo>
                  <a:lnTo>
                    <a:pt x="228942" y="8407"/>
                  </a:lnTo>
                  <a:lnTo>
                    <a:pt x="220814" y="8407"/>
                  </a:lnTo>
                  <a:lnTo>
                    <a:pt x="220814" y="16522"/>
                  </a:lnTo>
                  <a:lnTo>
                    <a:pt x="228955" y="16522"/>
                  </a:lnTo>
                  <a:lnTo>
                    <a:pt x="228955" y="8420"/>
                  </a:lnTo>
                  <a:lnTo>
                    <a:pt x="237070" y="8420"/>
                  </a:lnTo>
                  <a:lnTo>
                    <a:pt x="245211" y="8420"/>
                  </a:lnTo>
                  <a:lnTo>
                    <a:pt x="245211" y="0"/>
                  </a:lnTo>
                  <a:close/>
                </a:path>
                <a:path w="351789" h="81914">
                  <a:moveTo>
                    <a:pt x="318808" y="65481"/>
                  </a:moveTo>
                  <a:lnTo>
                    <a:pt x="318808" y="65481"/>
                  </a:lnTo>
                  <a:lnTo>
                    <a:pt x="253453" y="65481"/>
                  </a:lnTo>
                  <a:lnTo>
                    <a:pt x="253453" y="73596"/>
                  </a:lnTo>
                  <a:lnTo>
                    <a:pt x="318808" y="73596"/>
                  </a:lnTo>
                  <a:lnTo>
                    <a:pt x="318808" y="65481"/>
                  </a:lnTo>
                  <a:close/>
                </a:path>
                <a:path w="351789" h="81914">
                  <a:moveTo>
                    <a:pt x="351383" y="65481"/>
                  </a:moveTo>
                  <a:lnTo>
                    <a:pt x="351383" y="65481"/>
                  </a:lnTo>
                  <a:lnTo>
                    <a:pt x="318858" y="65481"/>
                  </a:lnTo>
                  <a:lnTo>
                    <a:pt x="318858" y="73596"/>
                  </a:lnTo>
                  <a:lnTo>
                    <a:pt x="351383" y="73596"/>
                  </a:lnTo>
                  <a:lnTo>
                    <a:pt x="351383" y="654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209232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740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740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511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8419"/>
                  </a:lnTo>
                  <a:lnTo>
                    <a:pt x="245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16534"/>
                  </a:lnTo>
                  <a:lnTo>
                    <a:pt x="32639" y="8419"/>
                  </a:lnTo>
                  <a:lnTo>
                    <a:pt x="24511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1193698" y="3819905"/>
              <a:ext cx="33020" cy="66040"/>
            </a:xfrm>
            <a:custGeom>
              <a:avLst/>
              <a:gdLst/>
              <a:ahLst/>
              <a:cxnLst/>
              <a:rect l="l" t="t" r="r" b="b"/>
              <a:pathLst>
                <a:path w="33019" h="66039">
                  <a:moveTo>
                    <a:pt x="32575" y="8115"/>
                  </a:moveTo>
                  <a:lnTo>
                    <a:pt x="24434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5"/>
                  </a:lnTo>
                  <a:lnTo>
                    <a:pt x="0" y="24638"/>
                  </a:lnTo>
                  <a:lnTo>
                    <a:pt x="8140" y="32753"/>
                  </a:lnTo>
                  <a:lnTo>
                    <a:pt x="16281" y="32753"/>
                  </a:lnTo>
                  <a:lnTo>
                    <a:pt x="16281" y="40855"/>
                  </a:lnTo>
                  <a:lnTo>
                    <a:pt x="16281" y="48958"/>
                  </a:lnTo>
                  <a:lnTo>
                    <a:pt x="16281" y="57073"/>
                  </a:lnTo>
                  <a:lnTo>
                    <a:pt x="16281" y="65493"/>
                  </a:lnTo>
                  <a:lnTo>
                    <a:pt x="24422" y="65493"/>
                  </a:lnTo>
                  <a:lnTo>
                    <a:pt x="24422" y="32753"/>
                  </a:lnTo>
                  <a:lnTo>
                    <a:pt x="32575" y="24638"/>
                  </a:lnTo>
                  <a:lnTo>
                    <a:pt x="32575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115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2647899" y="3428161"/>
              <a:ext cx="188595" cy="171450"/>
            </a:xfrm>
            <a:custGeom>
              <a:avLst/>
              <a:gdLst/>
              <a:ahLst/>
              <a:cxnLst/>
              <a:rect l="l" t="t" r="r" b="b"/>
              <a:pathLst>
                <a:path w="188594" h="171450">
                  <a:moveTo>
                    <a:pt x="8153" y="163131"/>
                  </a:moveTo>
                  <a:lnTo>
                    <a:pt x="0" y="163131"/>
                  </a:lnTo>
                  <a:lnTo>
                    <a:pt x="0" y="171234"/>
                  </a:lnTo>
                  <a:lnTo>
                    <a:pt x="8153" y="171234"/>
                  </a:lnTo>
                  <a:lnTo>
                    <a:pt x="8153" y="163131"/>
                  </a:lnTo>
                  <a:close/>
                </a:path>
                <a:path w="188594" h="171450">
                  <a:moveTo>
                    <a:pt x="40792" y="163131"/>
                  </a:moveTo>
                  <a:lnTo>
                    <a:pt x="32639" y="163131"/>
                  </a:lnTo>
                  <a:lnTo>
                    <a:pt x="32639" y="171234"/>
                  </a:lnTo>
                  <a:lnTo>
                    <a:pt x="40792" y="171234"/>
                  </a:lnTo>
                  <a:lnTo>
                    <a:pt x="40792" y="163131"/>
                  </a:lnTo>
                  <a:close/>
                </a:path>
                <a:path w="188594" h="171450">
                  <a:moveTo>
                    <a:pt x="40792" y="130695"/>
                  </a:moveTo>
                  <a:lnTo>
                    <a:pt x="32639" y="130695"/>
                  </a:lnTo>
                  <a:lnTo>
                    <a:pt x="32639" y="138798"/>
                  </a:lnTo>
                  <a:lnTo>
                    <a:pt x="32639" y="146900"/>
                  </a:lnTo>
                  <a:lnTo>
                    <a:pt x="40792" y="146900"/>
                  </a:lnTo>
                  <a:lnTo>
                    <a:pt x="40792" y="138798"/>
                  </a:lnTo>
                  <a:lnTo>
                    <a:pt x="40792" y="130695"/>
                  </a:lnTo>
                  <a:close/>
                </a:path>
                <a:path w="188594" h="171450">
                  <a:moveTo>
                    <a:pt x="40792" y="0"/>
                  </a:moveTo>
                  <a:lnTo>
                    <a:pt x="32639" y="0"/>
                  </a:lnTo>
                  <a:lnTo>
                    <a:pt x="32639" y="8115"/>
                  </a:lnTo>
                  <a:lnTo>
                    <a:pt x="32639" y="16230"/>
                  </a:lnTo>
                  <a:lnTo>
                    <a:pt x="32639" y="130683"/>
                  </a:lnTo>
                  <a:lnTo>
                    <a:pt x="40792" y="130683"/>
                  </a:lnTo>
                  <a:lnTo>
                    <a:pt x="40792" y="8115"/>
                  </a:lnTo>
                  <a:lnTo>
                    <a:pt x="40792" y="0"/>
                  </a:lnTo>
                  <a:close/>
                </a:path>
                <a:path w="188594" h="171450">
                  <a:moveTo>
                    <a:pt x="49225" y="146913"/>
                  </a:moveTo>
                  <a:lnTo>
                    <a:pt x="49225" y="146913"/>
                  </a:lnTo>
                  <a:lnTo>
                    <a:pt x="16383" y="146913"/>
                  </a:lnTo>
                  <a:lnTo>
                    <a:pt x="16383" y="155016"/>
                  </a:lnTo>
                  <a:lnTo>
                    <a:pt x="8255" y="155016"/>
                  </a:lnTo>
                  <a:lnTo>
                    <a:pt x="8255" y="163118"/>
                  </a:lnTo>
                  <a:lnTo>
                    <a:pt x="16408" y="163118"/>
                  </a:lnTo>
                  <a:lnTo>
                    <a:pt x="16408" y="155016"/>
                  </a:lnTo>
                  <a:lnTo>
                    <a:pt x="24511" y="155016"/>
                  </a:lnTo>
                  <a:lnTo>
                    <a:pt x="32639" y="155016"/>
                  </a:lnTo>
                  <a:lnTo>
                    <a:pt x="32639" y="163118"/>
                  </a:lnTo>
                  <a:lnTo>
                    <a:pt x="40792" y="163118"/>
                  </a:lnTo>
                  <a:lnTo>
                    <a:pt x="40792" y="155016"/>
                  </a:lnTo>
                  <a:lnTo>
                    <a:pt x="49225" y="155016"/>
                  </a:lnTo>
                  <a:lnTo>
                    <a:pt x="49225" y="146913"/>
                  </a:lnTo>
                  <a:close/>
                </a:path>
                <a:path w="188594" h="171450">
                  <a:moveTo>
                    <a:pt x="65557" y="155016"/>
                  </a:moveTo>
                  <a:lnTo>
                    <a:pt x="57429" y="155016"/>
                  </a:lnTo>
                  <a:lnTo>
                    <a:pt x="57429" y="146913"/>
                  </a:lnTo>
                  <a:lnTo>
                    <a:pt x="49276" y="146913"/>
                  </a:lnTo>
                  <a:lnTo>
                    <a:pt x="49276" y="155016"/>
                  </a:lnTo>
                  <a:lnTo>
                    <a:pt x="57404" y="155016"/>
                  </a:lnTo>
                  <a:lnTo>
                    <a:pt x="57404" y="163118"/>
                  </a:lnTo>
                  <a:lnTo>
                    <a:pt x="65557" y="163118"/>
                  </a:lnTo>
                  <a:lnTo>
                    <a:pt x="65557" y="155016"/>
                  </a:lnTo>
                  <a:close/>
                </a:path>
                <a:path w="188594" h="171450">
                  <a:moveTo>
                    <a:pt x="73685" y="163131"/>
                  </a:moveTo>
                  <a:lnTo>
                    <a:pt x="65532" y="163131"/>
                  </a:lnTo>
                  <a:lnTo>
                    <a:pt x="65532" y="171234"/>
                  </a:lnTo>
                  <a:lnTo>
                    <a:pt x="73685" y="171234"/>
                  </a:lnTo>
                  <a:lnTo>
                    <a:pt x="73685" y="163131"/>
                  </a:lnTo>
                  <a:close/>
                </a:path>
                <a:path w="188594" h="171450">
                  <a:moveTo>
                    <a:pt x="89941" y="146913"/>
                  </a:moveTo>
                  <a:lnTo>
                    <a:pt x="81788" y="146913"/>
                  </a:lnTo>
                  <a:lnTo>
                    <a:pt x="81788" y="155016"/>
                  </a:lnTo>
                  <a:lnTo>
                    <a:pt x="73660" y="155016"/>
                  </a:lnTo>
                  <a:lnTo>
                    <a:pt x="73660" y="163118"/>
                  </a:lnTo>
                  <a:lnTo>
                    <a:pt x="81813" y="163118"/>
                  </a:lnTo>
                  <a:lnTo>
                    <a:pt x="81813" y="155016"/>
                  </a:lnTo>
                  <a:lnTo>
                    <a:pt x="89941" y="155016"/>
                  </a:lnTo>
                  <a:lnTo>
                    <a:pt x="89941" y="146913"/>
                  </a:lnTo>
                  <a:close/>
                </a:path>
                <a:path w="188594" h="171450">
                  <a:moveTo>
                    <a:pt x="89941" y="106057"/>
                  </a:moveTo>
                  <a:lnTo>
                    <a:pt x="81788" y="106057"/>
                  </a:lnTo>
                  <a:lnTo>
                    <a:pt x="81788" y="114160"/>
                  </a:lnTo>
                  <a:lnTo>
                    <a:pt x="73685" y="114160"/>
                  </a:lnTo>
                  <a:lnTo>
                    <a:pt x="73685" y="48971"/>
                  </a:lnTo>
                  <a:lnTo>
                    <a:pt x="65532" y="48971"/>
                  </a:lnTo>
                  <a:lnTo>
                    <a:pt x="65532" y="114160"/>
                  </a:lnTo>
                  <a:lnTo>
                    <a:pt x="57429" y="114160"/>
                  </a:lnTo>
                  <a:lnTo>
                    <a:pt x="57429" y="106057"/>
                  </a:lnTo>
                  <a:lnTo>
                    <a:pt x="49276" y="106057"/>
                  </a:lnTo>
                  <a:lnTo>
                    <a:pt x="49276" y="114173"/>
                  </a:lnTo>
                  <a:lnTo>
                    <a:pt x="57404" y="114173"/>
                  </a:lnTo>
                  <a:lnTo>
                    <a:pt x="57404" y="122275"/>
                  </a:lnTo>
                  <a:lnTo>
                    <a:pt x="65532" y="122275"/>
                  </a:lnTo>
                  <a:lnTo>
                    <a:pt x="65532" y="130683"/>
                  </a:lnTo>
                  <a:lnTo>
                    <a:pt x="73685" y="130683"/>
                  </a:lnTo>
                  <a:lnTo>
                    <a:pt x="73685" y="122275"/>
                  </a:lnTo>
                  <a:lnTo>
                    <a:pt x="81813" y="122275"/>
                  </a:lnTo>
                  <a:lnTo>
                    <a:pt x="81813" y="114173"/>
                  </a:lnTo>
                  <a:lnTo>
                    <a:pt x="89941" y="114173"/>
                  </a:lnTo>
                  <a:lnTo>
                    <a:pt x="89941" y="106057"/>
                  </a:lnTo>
                  <a:close/>
                </a:path>
                <a:path w="188594" h="171450">
                  <a:moveTo>
                    <a:pt x="106197" y="130695"/>
                  </a:moveTo>
                  <a:lnTo>
                    <a:pt x="98044" y="130695"/>
                  </a:lnTo>
                  <a:lnTo>
                    <a:pt x="98044" y="138798"/>
                  </a:lnTo>
                  <a:lnTo>
                    <a:pt x="89916" y="138798"/>
                  </a:lnTo>
                  <a:lnTo>
                    <a:pt x="89916" y="146900"/>
                  </a:lnTo>
                  <a:lnTo>
                    <a:pt x="98069" y="146900"/>
                  </a:lnTo>
                  <a:lnTo>
                    <a:pt x="98069" y="138798"/>
                  </a:lnTo>
                  <a:lnTo>
                    <a:pt x="106197" y="138798"/>
                  </a:lnTo>
                  <a:lnTo>
                    <a:pt x="106197" y="130695"/>
                  </a:lnTo>
                  <a:close/>
                </a:path>
                <a:path w="188594" h="171450">
                  <a:moveTo>
                    <a:pt x="114452" y="155016"/>
                  </a:moveTo>
                  <a:lnTo>
                    <a:pt x="106311" y="155016"/>
                  </a:lnTo>
                  <a:lnTo>
                    <a:pt x="106311" y="163118"/>
                  </a:lnTo>
                  <a:lnTo>
                    <a:pt x="114452" y="163118"/>
                  </a:lnTo>
                  <a:lnTo>
                    <a:pt x="114452" y="155016"/>
                  </a:lnTo>
                  <a:close/>
                </a:path>
                <a:path w="188594" h="171450">
                  <a:moveTo>
                    <a:pt x="147269" y="163131"/>
                  </a:moveTo>
                  <a:lnTo>
                    <a:pt x="147269" y="163131"/>
                  </a:lnTo>
                  <a:lnTo>
                    <a:pt x="106311" y="163131"/>
                  </a:lnTo>
                  <a:lnTo>
                    <a:pt x="106311" y="171234"/>
                  </a:lnTo>
                  <a:lnTo>
                    <a:pt x="147269" y="171234"/>
                  </a:lnTo>
                  <a:lnTo>
                    <a:pt x="147269" y="163131"/>
                  </a:lnTo>
                  <a:close/>
                </a:path>
                <a:path w="188594" h="171450">
                  <a:moveTo>
                    <a:pt x="147269" y="130695"/>
                  </a:moveTo>
                  <a:lnTo>
                    <a:pt x="147269" y="130695"/>
                  </a:lnTo>
                  <a:lnTo>
                    <a:pt x="106311" y="130695"/>
                  </a:lnTo>
                  <a:lnTo>
                    <a:pt x="106311" y="138798"/>
                  </a:lnTo>
                  <a:lnTo>
                    <a:pt x="147269" y="138798"/>
                  </a:lnTo>
                  <a:lnTo>
                    <a:pt x="147269" y="130695"/>
                  </a:lnTo>
                  <a:close/>
                </a:path>
                <a:path w="188594" h="171450">
                  <a:moveTo>
                    <a:pt x="171729" y="163131"/>
                  </a:moveTo>
                  <a:lnTo>
                    <a:pt x="171729" y="163131"/>
                  </a:lnTo>
                  <a:lnTo>
                    <a:pt x="147332" y="163131"/>
                  </a:lnTo>
                  <a:lnTo>
                    <a:pt x="147332" y="171234"/>
                  </a:lnTo>
                  <a:lnTo>
                    <a:pt x="171729" y="171234"/>
                  </a:lnTo>
                  <a:lnTo>
                    <a:pt x="171729" y="163131"/>
                  </a:lnTo>
                  <a:close/>
                </a:path>
                <a:path w="188594" h="171450">
                  <a:moveTo>
                    <a:pt x="171729" y="155016"/>
                  </a:moveTo>
                  <a:lnTo>
                    <a:pt x="163588" y="155016"/>
                  </a:lnTo>
                  <a:lnTo>
                    <a:pt x="163588" y="163118"/>
                  </a:lnTo>
                  <a:lnTo>
                    <a:pt x="171729" y="163118"/>
                  </a:lnTo>
                  <a:lnTo>
                    <a:pt x="171729" y="155016"/>
                  </a:lnTo>
                  <a:close/>
                </a:path>
                <a:path w="188594" h="171450">
                  <a:moveTo>
                    <a:pt x="187985" y="163131"/>
                  </a:moveTo>
                  <a:lnTo>
                    <a:pt x="179844" y="163131"/>
                  </a:lnTo>
                  <a:lnTo>
                    <a:pt x="179844" y="171234"/>
                  </a:lnTo>
                  <a:lnTo>
                    <a:pt x="187985" y="171234"/>
                  </a:lnTo>
                  <a:lnTo>
                    <a:pt x="187985" y="163131"/>
                  </a:lnTo>
                  <a:close/>
                </a:path>
                <a:path w="188594" h="171450">
                  <a:moveTo>
                    <a:pt x="187985" y="146913"/>
                  </a:moveTo>
                  <a:lnTo>
                    <a:pt x="179844" y="146913"/>
                  </a:lnTo>
                  <a:lnTo>
                    <a:pt x="179844" y="155016"/>
                  </a:lnTo>
                  <a:lnTo>
                    <a:pt x="179844" y="163118"/>
                  </a:lnTo>
                  <a:lnTo>
                    <a:pt x="187985" y="163118"/>
                  </a:lnTo>
                  <a:lnTo>
                    <a:pt x="187985" y="155016"/>
                  </a:lnTo>
                  <a:lnTo>
                    <a:pt x="187985" y="146913"/>
                  </a:lnTo>
                  <a:close/>
                </a:path>
                <a:path w="188594" h="171450">
                  <a:moveTo>
                    <a:pt x="187985" y="130695"/>
                  </a:moveTo>
                  <a:lnTo>
                    <a:pt x="187985" y="130695"/>
                  </a:lnTo>
                  <a:lnTo>
                    <a:pt x="147332" y="130695"/>
                  </a:lnTo>
                  <a:lnTo>
                    <a:pt x="147332" y="138798"/>
                  </a:lnTo>
                  <a:lnTo>
                    <a:pt x="179844" y="138798"/>
                  </a:lnTo>
                  <a:lnTo>
                    <a:pt x="179844" y="146900"/>
                  </a:lnTo>
                  <a:lnTo>
                    <a:pt x="187985" y="146900"/>
                  </a:lnTo>
                  <a:lnTo>
                    <a:pt x="187985" y="138798"/>
                  </a:lnTo>
                  <a:lnTo>
                    <a:pt x="187985" y="1306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2647899" y="3591293"/>
              <a:ext cx="188595" cy="172085"/>
            </a:xfrm>
            <a:custGeom>
              <a:avLst/>
              <a:gdLst/>
              <a:ahLst/>
              <a:cxnLst/>
              <a:rect l="l" t="t" r="r" b="b"/>
              <a:pathLst>
                <a:path w="188594" h="172085">
                  <a:moveTo>
                    <a:pt x="8153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53" y="8102"/>
                  </a:lnTo>
                  <a:lnTo>
                    <a:pt x="8153" y="0"/>
                  </a:lnTo>
                  <a:close/>
                </a:path>
                <a:path w="188594" h="172085">
                  <a:moveTo>
                    <a:pt x="40792" y="130683"/>
                  </a:moveTo>
                  <a:lnTo>
                    <a:pt x="32639" y="130683"/>
                  </a:lnTo>
                  <a:lnTo>
                    <a:pt x="32639" y="138785"/>
                  </a:lnTo>
                  <a:lnTo>
                    <a:pt x="32639" y="146900"/>
                  </a:lnTo>
                  <a:lnTo>
                    <a:pt x="32639" y="155308"/>
                  </a:lnTo>
                  <a:lnTo>
                    <a:pt x="32639" y="163423"/>
                  </a:lnTo>
                  <a:lnTo>
                    <a:pt x="32639" y="171538"/>
                  </a:lnTo>
                  <a:lnTo>
                    <a:pt x="40792" y="171538"/>
                  </a:lnTo>
                  <a:lnTo>
                    <a:pt x="40792" y="138785"/>
                  </a:lnTo>
                  <a:lnTo>
                    <a:pt x="40792" y="130683"/>
                  </a:lnTo>
                  <a:close/>
                </a:path>
                <a:path w="188594" h="172085">
                  <a:moveTo>
                    <a:pt x="40792" y="114465"/>
                  </a:moveTo>
                  <a:lnTo>
                    <a:pt x="32639" y="114465"/>
                  </a:lnTo>
                  <a:lnTo>
                    <a:pt x="32639" y="122567"/>
                  </a:lnTo>
                  <a:lnTo>
                    <a:pt x="32639" y="130670"/>
                  </a:lnTo>
                  <a:lnTo>
                    <a:pt x="40792" y="130670"/>
                  </a:lnTo>
                  <a:lnTo>
                    <a:pt x="40792" y="122567"/>
                  </a:lnTo>
                  <a:lnTo>
                    <a:pt x="40792" y="114465"/>
                  </a:lnTo>
                  <a:close/>
                </a:path>
                <a:path w="188594" h="172085">
                  <a:moveTo>
                    <a:pt x="40792" y="89827"/>
                  </a:moveTo>
                  <a:lnTo>
                    <a:pt x="32639" y="89827"/>
                  </a:lnTo>
                  <a:lnTo>
                    <a:pt x="32639" y="97929"/>
                  </a:lnTo>
                  <a:lnTo>
                    <a:pt x="32639" y="106349"/>
                  </a:lnTo>
                  <a:lnTo>
                    <a:pt x="32639" y="114452"/>
                  </a:lnTo>
                  <a:lnTo>
                    <a:pt x="40792" y="114452"/>
                  </a:lnTo>
                  <a:lnTo>
                    <a:pt x="40792" y="106349"/>
                  </a:lnTo>
                  <a:lnTo>
                    <a:pt x="40792" y="97929"/>
                  </a:lnTo>
                  <a:lnTo>
                    <a:pt x="40792" y="89827"/>
                  </a:lnTo>
                  <a:close/>
                </a:path>
                <a:path w="188594" h="172085">
                  <a:moveTo>
                    <a:pt x="40792" y="73609"/>
                  </a:moveTo>
                  <a:lnTo>
                    <a:pt x="32639" y="73609"/>
                  </a:lnTo>
                  <a:lnTo>
                    <a:pt x="32639" y="81711"/>
                  </a:lnTo>
                  <a:lnTo>
                    <a:pt x="32639" y="89814"/>
                  </a:lnTo>
                  <a:lnTo>
                    <a:pt x="40792" y="89814"/>
                  </a:lnTo>
                  <a:lnTo>
                    <a:pt x="40792" y="81711"/>
                  </a:lnTo>
                  <a:lnTo>
                    <a:pt x="40792" y="73609"/>
                  </a:lnTo>
                  <a:close/>
                </a:path>
                <a:path w="188594" h="172085">
                  <a:moveTo>
                    <a:pt x="40792" y="57391"/>
                  </a:moveTo>
                  <a:lnTo>
                    <a:pt x="32639" y="57391"/>
                  </a:lnTo>
                  <a:lnTo>
                    <a:pt x="32639" y="65493"/>
                  </a:lnTo>
                  <a:lnTo>
                    <a:pt x="32639" y="73596"/>
                  </a:lnTo>
                  <a:lnTo>
                    <a:pt x="40792" y="73596"/>
                  </a:lnTo>
                  <a:lnTo>
                    <a:pt x="40792" y="65493"/>
                  </a:lnTo>
                  <a:lnTo>
                    <a:pt x="40792" y="57391"/>
                  </a:lnTo>
                  <a:close/>
                </a:path>
                <a:path w="188594" h="172085">
                  <a:moveTo>
                    <a:pt x="40792" y="40855"/>
                  </a:moveTo>
                  <a:lnTo>
                    <a:pt x="32639" y="40855"/>
                  </a:lnTo>
                  <a:lnTo>
                    <a:pt x="32639" y="48958"/>
                  </a:lnTo>
                  <a:lnTo>
                    <a:pt x="32639" y="57378"/>
                  </a:lnTo>
                  <a:lnTo>
                    <a:pt x="40792" y="57378"/>
                  </a:lnTo>
                  <a:lnTo>
                    <a:pt x="40792" y="48958"/>
                  </a:lnTo>
                  <a:lnTo>
                    <a:pt x="40792" y="40855"/>
                  </a:lnTo>
                  <a:close/>
                </a:path>
                <a:path w="188594" h="172085">
                  <a:moveTo>
                    <a:pt x="40792" y="24638"/>
                  </a:moveTo>
                  <a:lnTo>
                    <a:pt x="32639" y="24638"/>
                  </a:lnTo>
                  <a:lnTo>
                    <a:pt x="32639" y="32740"/>
                  </a:lnTo>
                  <a:lnTo>
                    <a:pt x="32639" y="40843"/>
                  </a:lnTo>
                  <a:lnTo>
                    <a:pt x="40792" y="40843"/>
                  </a:lnTo>
                  <a:lnTo>
                    <a:pt x="40792" y="32740"/>
                  </a:lnTo>
                  <a:lnTo>
                    <a:pt x="40792" y="24638"/>
                  </a:lnTo>
                  <a:close/>
                </a:path>
                <a:path w="188594" h="172085">
                  <a:moveTo>
                    <a:pt x="49225" y="16522"/>
                  </a:moveTo>
                  <a:lnTo>
                    <a:pt x="40792" y="16522"/>
                  </a:lnTo>
                  <a:lnTo>
                    <a:pt x="40792" y="8102"/>
                  </a:lnTo>
                  <a:lnTo>
                    <a:pt x="32639" y="8102"/>
                  </a:lnTo>
                  <a:lnTo>
                    <a:pt x="32639" y="16522"/>
                  </a:lnTo>
                  <a:lnTo>
                    <a:pt x="24536" y="16522"/>
                  </a:lnTo>
                  <a:lnTo>
                    <a:pt x="16408" y="16522"/>
                  </a:lnTo>
                  <a:lnTo>
                    <a:pt x="16408" y="8102"/>
                  </a:lnTo>
                  <a:lnTo>
                    <a:pt x="8255" y="8102"/>
                  </a:lnTo>
                  <a:lnTo>
                    <a:pt x="8255" y="16522"/>
                  </a:lnTo>
                  <a:lnTo>
                    <a:pt x="16383" y="16522"/>
                  </a:lnTo>
                  <a:lnTo>
                    <a:pt x="16383" y="24625"/>
                  </a:lnTo>
                  <a:lnTo>
                    <a:pt x="49225" y="24625"/>
                  </a:lnTo>
                  <a:lnTo>
                    <a:pt x="49225" y="16522"/>
                  </a:lnTo>
                  <a:close/>
                </a:path>
                <a:path w="188594" h="172085">
                  <a:moveTo>
                    <a:pt x="65557" y="8102"/>
                  </a:moveTo>
                  <a:lnTo>
                    <a:pt x="57404" y="8102"/>
                  </a:lnTo>
                  <a:lnTo>
                    <a:pt x="57404" y="16522"/>
                  </a:lnTo>
                  <a:lnTo>
                    <a:pt x="49276" y="16522"/>
                  </a:lnTo>
                  <a:lnTo>
                    <a:pt x="49276" y="24625"/>
                  </a:lnTo>
                  <a:lnTo>
                    <a:pt x="57429" y="24625"/>
                  </a:lnTo>
                  <a:lnTo>
                    <a:pt x="57429" y="16522"/>
                  </a:lnTo>
                  <a:lnTo>
                    <a:pt x="65557" y="16522"/>
                  </a:lnTo>
                  <a:lnTo>
                    <a:pt x="65557" y="8102"/>
                  </a:lnTo>
                  <a:close/>
                </a:path>
                <a:path w="188594" h="172085">
                  <a:moveTo>
                    <a:pt x="89941" y="16522"/>
                  </a:moveTo>
                  <a:lnTo>
                    <a:pt x="81813" y="16522"/>
                  </a:lnTo>
                  <a:lnTo>
                    <a:pt x="81813" y="8102"/>
                  </a:lnTo>
                  <a:lnTo>
                    <a:pt x="73660" y="8102"/>
                  </a:lnTo>
                  <a:lnTo>
                    <a:pt x="73660" y="16522"/>
                  </a:lnTo>
                  <a:lnTo>
                    <a:pt x="81788" y="16522"/>
                  </a:lnTo>
                  <a:lnTo>
                    <a:pt x="81788" y="24625"/>
                  </a:lnTo>
                  <a:lnTo>
                    <a:pt x="89941" y="24625"/>
                  </a:lnTo>
                  <a:lnTo>
                    <a:pt x="89941" y="16522"/>
                  </a:lnTo>
                  <a:close/>
                </a:path>
                <a:path w="188594" h="172085">
                  <a:moveTo>
                    <a:pt x="106197" y="32740"/>
                  </a:moveTo>
                  <a:lnTo>
                    <a:pt x="98069" y="32740"/>
                  </a:lnTo>
                  <a:lnTo>
                    <a:pt x="98069" y="24638"/>
                  </a:lnTo>
                  <a:lnTo>
                    <a:pt x="89916" y="24638"/>
                  </a:lnTo>
                  <a:lnTo>
                    <a:pt x="89916" y="32740"/>
                  </a:lnTo>
                  <a:lnTo>
                    <a:pt x="98044" y="32740"/>
                  </a:lnTo>
                  <a:lnTo>
                    <a:pt x="98044" y="40843"/>
                  </a:lnTo>
                  <a:lnTo>
                    <a:pt x="106197" y="40843"/>
                  </a:lnTo>
                  <a:lnTo>
                    <a:pt x="106197" y="32740"/>
                  </a:lnTo>
                  <a:close/>
                </a:path>
                <a:path w="188594" h="172085">
                  <a:moveTo>
                    <a:pt x="114452" y="8102"/>
                  </a:moveTo>
                  <a:lnTo>
                    <a:pt x="106311" y="8102"/>
                  </a:lnTo>
                  <a:lnTo>
                    <a:pt x="106311" y="16522"/>
                  </a:lnTo>
                  <a:lnTo>
                    <a:pt x="114452" y="16522"/>
                  </a:lnTo>
                  <a:lnTo>
                    <a:pt x="114452" y="8102"/>
                  </a:lnTo>
                  <a:close/>
                </a:path>
                <a:path w="188594" h="172085">
                  <a:moveTo>
                    <a:pt x="147269" y="32740"/>
                  </a:moveTo>
                  <a:lnTo>
                    <a:pt x="147269" y="32740"/>
                  </a:lnTo>
                  <a:lnTo>
                    <a:pt x="106311" y="32740"/>
                  </a:lnTo>
                  <a:lnTo>
                    <a:pt x="106311" y="40843"/>
                  </a:lnTo>
                  <a:lnTo>
                    <a:pt x="147269" y="40843"/>
                  </a:lnTo>
                  <a:lnTo>
                    <a:pt x="147269" y="32740"/>
                  </a:lnTo>
                  <a:close/>
                </a:path>
                <a:path w="188594" h="172085">
                  <a:moveTo>
                    <a:pt x="171729" y="8102"/>
                  </a:moveTo>
                  <a:lnTo>
                    <a:pt x="163588" y="8102"/>
                  </a:lnTo>
                  <a:lnTo>
                    <a:pt x="163588" y="16522"/>
                  </a:lnTo>
                  <a:lnTo>
                    <a:pt x="171729" y="16522"/>
                  </a:lnTo>
                  <a:lnTo>
                    <a:pt x="171729" y="8102"/>
                  </a:lnTo>
                  <a:close/>
                </a:path>
                <a:path w="188594" h="172085">
                  <a:moveTo>
                    <a:pt x="187985" y="24638"/>
                  </a:moveTo>
                  <a:lnTo>
                    <a:pt x="179844" y="24638"/>
                  </a:lnTo>
                  <a:lnTo>
                    <a:pt x="179844" y="32740"/>
                  </a:lnTo>
                  <a:lnTo>
                    <a:pt x="171729" y="32740"/>
                  </a:lnTo>
                  <a:lnTo>
                    <a:pt x="147332" y="32740"/>
                  </a:lnTo>
                  <a:lnTo>
                    <a:pt x="147332" y="40843"/>
                  </a:lnTo>
                  <a:lnTo>
                    <a:pt x="187985" y="40843"/>
                  </a:lnTo>
                  <a:lnTo>
                    <a:pt x="187985" y="32740"/>
                  </a:lnTo>
                  <a:lnTo>
                    <a:pt x="187985" y="24638"/>
                  </a:lnTo>
                  <a:close/>
                </a:path>
                <a:path w="188594" h="172085">
                  <a:moveTo>
                    <a:pt x="187985" y="8102"/>
                  </a:moveTo>
                  <a:lnTo>
                    <a:pt x="179844" y="8102"/>
                  </a:lnTo>
                  <a:lnTo>
                    <a:pt x="179844" y="16522"/>
                  </a:lnTo>
                  <a:lnTo>
                    <a:pt x="179844" y="24625"/>
                  </a:lnTo>
                  <a:lnTo>
                    <a:pt x="187985" y="24625"/>
                  </a:lnTo>
                  <a:lnTo>
                    <a:pt x="187985" y="16522"/>
                  </a:lnTo>
                  <a:lnTo>
                    <a:pt x="187985" y="810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lnTo>
                    <a:pt x="0" y="24637"/>
                  </a:lnTo>
                  <a:lnTo>
                    <a:pt x="8128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22"/>
                  </a:moveTo>
                  <a:lnTo>
                    <a:pt x="0" y="24637"/>
                  </a:lnTo>
                  <a:lnTo>
                    <a:pt x="8128" y="32739"/>
                  </a:lnTo>
                  <a:lnTo>
                    <a:pt x="16256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16522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1209979" y="3281273"/>
              <a:ext cx="172085" cy="187960"/>
            </a:xfrm>
            <a:custGeom>
              <a:avLst/>
              <a:gdLst/>
              <a:ahLst/>
              <a:cxnLst/>
              <a:rect l="l" t="t" r="r" b="b"/>
              <a:pathLst>
                <a:path w="172084" h="187960">
                  <a:moveTo>
                    <a:pt x="8140" y="146888"/>
                  </a:moveTo>
                  <a:lnTo>
                    <a:pt x="0" y="146888"/>
                  </a:lnTo>
                  <a:lnTo>
                    <a:pt x="0" y="155003"/>
                  </a:lnTo>
                  <a:lnTo>
                    <a:pt x="8140" y="155003"/>
                  </a:lnTo>
                  <a:lnTo>
                    <a:pt x="8140" y="146888"/>
                  </a:lnTo>
                  <a:close/>
                </a:path>
                <a:path w="172084" h="187960">
                  <a:moveTo>
                    <a:pt x="57315" y="146888"/>
                  </a:moveTo>
                  <a:lnTo>
                    <a:pt x="57315" y="146888"/>
                  </a:lnTo>
                  <a:lnTo>
                    <a:pt x="8153" y="146888"/>
                  </a:lnTo>
                  <a:lnTo>
                    <a:pt x="8153" y="155003"/>
                  </a:lnTo>
                  <a:lnTo>
                    <a:pt x="57315" y="155003"/>
                  </a:lnTo>
                  <a:lnTo>
                    <a:pt x="57315" y="146888"/>
                  </a:lnTo>
                  <a:close/>
                </a:path>
                <a:path w="172084" h="187960">
                  <a:moveTo>
                    <a:pt x="57315" y="114147"/>
                  </a:moveTo>
                  <a:lnTo>
                    <a:pt x="49174" y="114147"/>
                  </a:lnTo>
                  <a:lnTo>
                    <a:pt x="49174" y="122262"/>
                  </a:lnTo>
                  <a:lnTo>
                    <a:pt x="57315" y="122262"/>
                  </a:lnTo>
                  <a:lnTo>
                    <a:pt x="57315" y="114147"/>
                  </a:lnTo>
                  <a:close/>
                </a:path>
                <a:path w="172084" h="187960">
                  <a:moveTo>
                    <a:pt x="98031" y="146888"/>
                  </a:moveTo>
                  <a:lnTo>
                    <a:pt x="98031" y="146888"/>
                  </a:lnTo>
                  <a:lnTo>
                    <a:pt x="57327" y="146888"/>
                  </a:lnTo>
                  <a:lnTo>
                    <a:pt x="57327" y="155003"/>
                  </a:lnTo>
                  <a:lnTo>
                    <a:pt x="98031" y="155003"/>
                  </a:lnTo>
                  <a:lnTo>
                    <a:pt x="98031" y="146888"/>
                  </a:lnTo>
                  <a:close/>
                </a:path>
                <a:path w="172084" h="187960">
                  <a:moveTo>
                    <a:pt x="98031" y="114147"/>
                  </a:moveTo>
                  <a:lnTo>
                    <a:pt x="98031" y="114147"/>
                  </a:lnTo>
                  <a:lnTo>
                    <a:pt x="57327" y="114147"/>
                  </a:lnTo>
                  <a:lnTo>
                    <a:pt x="57327" y="122262"/>
                  </a:lnTo>
                  <a:lnTo>
                    <a:pt x="98031" y="122262"/>
                  </a:lnTo>
                  <a:lnTo>
                    <a:pt x="98031" y="114147"/>
                  </a:lnTo>
                  <a:close/>
                </a:path>
                <a:path w="172084" h="187960">
                  <a:moveTo>
                    <a:pt x="114325" y="130365"/>
                  </a:moveTo>
                  <a:lnTo>
                    <a:pt x="106184" y="130365"/>
                  </a:lnTo>
                  <a:lnTo>
                    <a:pt x="106184" y="138785"/>
                  </a:lnTo>
                  <a:lnTo>
                    <a:pt x="114325" y="138785"/>
                  </a:lnTo>
                  <a:lnTo>
                    <a:pt x="114325" y="130365"/>
                  </a:lnTo>
                  <a:close/>
                </a:path>
                <a:path w="172084" h="187960">
                  <a:moveTo>
                    <a:pt x="130924" y="114147"/>
                  </a:moveTo>
                  <a:lnTo>
                    <a:pt x="122466" y="114147"/>
                  </a:lnTo>
                  <a:lnTo>
                    <a:pt x="122466" y="106032"/>
                  </a:lnTo>
                  <a:lnTo>
                    <a:pt x="114325" y="106032"/>
                  </a:lnTo>
                  <a:lnTo>
                    <a:pt x="114325" y="97929"/>
                  </a:lnTo>
                  <a:lnTo>
                    <a:pt x="106184" y="97929"/>
                  </a:lnTo>
                  <a:lnTo>
                    <a:pt x="106184" y="106045"/>
                  </a:lnTo>
                  <a:lnTo>
                    <a:pt x="114325" y="106045"/>
                  </a:lnTo>
                  <a:lnTo>
                    <a:pt x="114325" y="114147"/>
                  </a:lnTo>
                  <a:lnTo>
                    <a:pt x="106184" y="114147"/>
                  </a:lnTo>
                  <a:lnTo>
                    <a:pt x="98044" y="114147"/>
                  </a:lnTo>
                  <a:lnTo>
                    <a:pt x="98044" y="122262"/>
                  </a:lnTo>
                  <a:lnTo>
                    <a:pt x="106184" y="122262"/>
                  </a:lnTo>
                  <a:lnTo>
                    <a:pt x="114325" y="122262"/>
                  </a:lnTo>
                  <a:lnTo>
                    <a:pt x="114325" y="130365"/>
                  </a:lnTo>
                  <a:lnTo>
                    <a:pt x="122466" y="130365"/>
                  </a:lnTo>
                  <a:lnTo>
                    <a:pt x="122466" y="122262"/>
                  </a:lnTo>
                  <a:lnTo>
                    <a:pt x="130924" y="122262"/>
                  </a:lnTo>
                  <a:lnTo>
                    <a:pt x="130924" y="114147"/>
                  </a:lnTo>
                  <a:close/>
                </a:path>
                <a:path w="172084" h="187960">
                  <a:moveTo>
                    <a:pt x="139065" y="65189"/>
                  </a:moveTo>
                  <a:lnTo>
                    <a:pt x="130924" y="65189"/>
                  </a:lnTo>
                  <a:lnTo>
                    <a:pt x="130924" y="73291"/>
                  </a:lnTo>
                  <a:lnTo>
                    <a:pt x="139065" y="73291"/>
                  </a:lnTo>
                  <a:lnTo>
                    <a:pt x="139065" y="65189"/>
                  </a:lnTo>
                  <a:close/>
                </a:path>
                <a:path w="172084" h="187960">
                  <a:moveTo>
                    <a:pt x="139065" y="48971"/>
                  </a:moveTo>
                  <a:lnTo>
                    <a:pt x="130924" y="48971"/>
                  </a:lnTo>
                  <a:lnTo>
                    <a:pt x="130924" y="57073"/>
                  </a:lnTo>
                  <a:lnTo>
                    <a:pt x="130924" y="65176"/>
                  </a:lnTo>
                  <a:lnTo>
                    <a:pt x="139065" y="65176"/>
                  </a:lnTo>
                  <a:lnTo>
                    <a:pt x="139065" y="57073"/>
                  </a:lnTo>
                  <a:lnTo>
                    <a:pt x="139065" y="48971"/>
                  </a:lnTo>
                  <a:close/>
                </a:path>
                <a:path w="172084" h="187960">
                  <a:moveTo>
                    <a:pt x="139065" y="24333"/>
                  </a:moveTo>
                  <a:lnTo>
                    <a:pt x="130924" y="24333"/>
                  </a:lnTo>
                  <a:lnTo>
                    <a:pt x="130924" y="32435"/>
                  </a:lnTo>
                  <a:lnTo>
                    <a:pt x="130924" y="40538"/>
                  </a:lnTo>
                  <a:lnTo>
                    <a:pt x="130924" y="48958"/>
                  </a:lnTo>
                  <a:lnTo>
                    <a:pt x="139065" y="48958"/>
                  </a:lnTo>
                  <a:lnTo>
                    <a:pt x="139065" y="40538"/>
                  </a:lnTo>
                  <a:lnTo>
                    <a:pt x="139065" y="32435"/>
                  </a:lnTo>
                  <a:lnTo>
                    <a:pt x="139065" y="24333"/>
                  </a:lnTo>
                  <a:close/>
                </a:path>
                <a:path w="172084" h="187960">
                  <a:moveTo>
                    <a:pt x="139065" y="8115"/>
                  </a:moveTo>
                  <a:lnTo>
                    <a:pt x="130924" y="8115"/>
                  </a:lnTo>
                  <a:lnTo>
                    <a:pt x="130924" y="16217"/>
                  </a:lnTo>
                  <a:lnTo>
                    <a:pt x="130924" y="24320"/>
                  </a:lnTo>
                  <a:lnTo>
                    <a:pt x="139065" y="24320"/>
                  </a:lnTo>
                  <a:lnTo>
                    <a:pt x="139065" y="16217"/>
                  </a:lnTo>
                  <a:lnTo>
                    <a:pt x="139065" y="8115"/>
                  </a:lnTo>
                  <a:close/>
                </a:path>
                <a:path w="172084" h="187960">
                  <a:moveTo>
                    <a:pt x="147205" y="146888"/>
                  </a:moveTo>
                  <a:lnTo>
                    <a:pt x="147205" y="146888"/>
                  </a:lnTo>
                  <a:lnTo>
                    <a:pt x="98044" y="146888"/>
                  </a:lnTo>
                  <a:lnTo>
                    <a:pt x="98044" y="155003"/>
                  </a:lnTo>
                  <a:lnTo>
                    <a:pt x="147205" y="155003"/>
                  </a:lnTo>
                  <a:lnTo>
                    <a:pt x="147205" y="146888"/>
                  </a:lnTo>
                  <a:close/>
                </a:path>
                <a:path w="172084" h="187960">
                  <a:moveTo>
                    <a:pt x="147205" y="89814"/>
                  </a:moveTo>
                  <a:lnTo>
                    <a:pt x="139065" y="89814"/>
                  </a:lnTo>
                  <a:lnTo>
                    <a:pt x="139065" y="81407"/>
                  </a:lnTo>
                  <a:lnTo>
                    <a:pt x="139065" y="73304"/>
                  </a:lnTo>
                  <a:lnTo>
                    <a:pt x="130924" y="73304"/>
                  </a:lnTo>
                  <a:lnTo>
                    <a:pt x="130924" y="81407"/>
                  </a:lnTo>
                  <a:lnTo>
                    <a:pt x="130924" y="89827"/>
                  </a:lnTo>
                  <a:lnTo>
                    <a:pt x="139065" y="89827"/>
                  </a:lnTo>
                  <a:lnTo>
                    <a:pt x="139065" y="97929"/>
                  </a:lnTo>
                  <a:lnTo>
                    <a:pt x="147205" y="97929"/>
                  </a:lnTo>
                  <a:lnTo>
                    <a:pt x="147205" y="89814"/>
                  </a:lnTo>
                  <a:close/>
                </a:path>
                <a:path w="172084" h="187960">
                  <a:moveTo>
                    <a:pt x="147205" y="0"/>
                  </a:moveTo>
                  <a:lnTo>
                    <a:pt x="139065" y="0"/>
                  </a:lnTo>
                  <a:lnTo>
                    <a:pt x="130924" y="0"/>
                  </a:lnTo>
                  <a:lnTo>
                    <a:pt x="130924" y="8102"/>
                  </a:lnTo>
                  <a:lnTo>
                    <a:pt x="139065" y="8102"/>
                  </a:lnTo>
                  <a:lnTo>
                    <a:pt x="147205" y="8102"/>
                  </a:lnTo>
                  <a:lnTo>
                    <a:pt x="147205" y="0"/>
                  </a:lnTo>
                  <a:close/>
                </a:path>
                <a:path w="172084" h="187960">
                  <a:moveTo>
                    <a:pt x="163499" y="106032"/>
                  </a:moveTo>
                  <a:lnTo>
                    <a:pt x="155359" y="106032"/>
                  </a:lnTo>
                  <a:lnTo>
                    <a:pt x="155359" y="97929"/>
                  </a:lnTo>
                  <a:lnTo>
                    <a:pt x="147218" y="97929"/>
                  </a:lnTo>
                  <a:lnTo>
                    <a:pt x="147218" y="106045"/>
                  </a:lnTo>
                  <a:lnTo>
                    <a:pt x="155359" y="106045"/>
                  </a:lnTo>
                  <a:lnTo>
                    <a:pt x="155359" y="114147"/>
                  </a:lnTo>
                  <a:lnTo>
                    <a:pt x="163499" y="114147"/>
                  </a:lnTo>
                  <a:lnTo>
                    <a:pt x="163499" y="106032"/>
                  </a:lnTo>
                  <a:close/>
                </a:path>
                <a:path w="172084" h="187960">
                  <a:moveTo>
                    <a:pt x="171653" y="179336"/>
                  </a:moveTo>
                  <a:lnTo>
                    <a:pt x="163499" y="179336"/>
                  </a:lnTo>
                  <a:lnTo>
                    <a:pt x="163499" y="187756"/>
                  </a:lnTo>
                  <a:lnTo>
                    <a:pt x="171653" y="187756"/>
                  </a:lnTo>
                  <a:lnTo>
                    <a:pt x="171653" y="179336"/>
                  </a:lnTo>
                  <a:close/>
                </a:path>
                <a:path w="172084" h="187960">
                  <a:moveTo>
                    <a:pt x="171653" y="146888"/>
                  </a:moveTo>
                  <a:lnTo>
                    <a:pt x="163499" y="146888"/>
                  </a:lnTo>
                  <a:lnTo>
                    <a:pt x="155359" y="146888"/>
                  </a:lnTo>
                  <a:lnTo>
                    <a:pt x="155359" y="138785"/>
                  </a:lnTo>
                  <a:lnTo>
                    <a:pt x="155359" y="130365"/>
                  </a:lnTo>
                  <a:lnTo>
                    <a:pt x="147218" y="130365"/>
                  </a:lnTo>
                  <a:lnTo>
                    <a:pt x="147218" y="138785"/>
                  </a:lnTo>
                  <a:lnTo>
                    <a:pt x="147218" y="146888"/>
                  </a:lnTo>
                  <a:lnTo>
                    <a:pt x="147218" y="155003"/>
                  </a:lnTo>
                  <a:lnTo>
                    <a:pt x="147218" y="163118"/>
                  </a:lnTo>
                  <a:lnTo>
                    <a:pt x="147218" y="171234"/>
                  </a:lnTo>
                  <a:lnTo>
                    <a:pt x="155359" y="171234"/>
                  </a:lnTo>
                  <a:lnTo>
                    <a:pt x="155359" y="179336"/>
                  </a:lnTo>
                  <a:lnTo>
                    <a:pt x="163499" y="179336"/>
                  </a:lnTo>
                  <a:lnTo>
                    <a:pt x="163499" y="171221"/>
                  </a:lnTo>
                  <a:lnTo>
                    <a:pt x="155359" y="171221"/>
                  </a:lnTo>
                  <a:lnTo>
                    <a:pt x="155359" y="163118"/>
                  </a:lnTo>
                  <a:lnTo>
                    <a:pt x="155359" y="155003"/>
                  </a:lnTo>
                  <a:lnTo>
                    <a:pt x="163499" y="155003"/>
                  </a:lnTo>
                  <a:lnTo>
                    <a:pt x="171653" y="155003"/>
                  </a:lnTo>
                  <a:lnTo>
                    <a:pt x="171653" y="146888"/>
                  </a:lnTo>
                  <a:close/>
                </a:path>
                <a:path w="172084" h="187960">
                  <a:moveTo>
                    <a:pt x="171653" y="114147"/>
                  </a:moveTo>
                  <a:lnTo>
                    <a:pt x="163499" y="114147"/>
                  </a:lnTo>
                  <a:lnTo>
                    <a:pt x="163499" y="122250"/>
                  </a:lnTo>
                  <a:lnTo>
                    <a:pt x="155359" y="122250"/>
                  </a:lnTo>
                  <a:lnTo>
                    <a:pt x="155359" y="130365"/>
                  </a:lnTo>
                  <a:lnTo>
                    <a:pt x="163499" y="130365"/>
                  </a:lnTo>
                  <a:lnTo>
                    <a:pt x="163499" y="122262"/>
                  </a:lnTo>
                  <a:lnTo>
                    <a:pt x="171653" y="122262"/>
                  </a:lnTo>
                  <a:lnTo>
                    <a:pt x="171653" y="114147"/>
                  </a:lnTo>
                  <a:close/>
                </a:path>
                <a:path w="172084" h="187960">
                  <a:moveTo>
                    <a:pt x="171653" y="73304"/>
                  </a:moveTo>
                  <a:lnTo>
                    <a:pt x="163499" y="73304"/>
                  </a:lnTo>
                  <a:lnTo>
                    <a:pt x="155359" y="73304"/>
                  </a:lnTo>
                  <a:lnTo>
                    <a:pt x="155359" y="81407"/>
                  </a:lnTo>
                  <a:lnTo>
                    <a:pt x="163499" y="81407"/>
                  </a:lnTo>
                  <a:lnTo>
                    <a:pt x="171653" y="81407"/>
                  </a:lnTo>
                  <a:lnTo>
                    <a:pt x="171653" y="73304"/>
                  </a:lnTo>
                  <a:close/>
                </a:path>
                <a:path w="172084" h="187960">
                  <a:moveTo>
                    <a:pt x="171653" y="65189"/>
                  </a:moveTo>
                  <a:lnTo>
                    <a:pt x="163499" y="65189"/>
                  </a:lnTo>
                  <a:lnTo>
                    <a:pt x="163499" y="73291"/>
                  </a:lnTo>
                  <a:lnTo>
                    <a:pt x="171653" y="73291"/>
                  </a:lnTo>
                  <a:lnTo>
                    <a:pt x="171653" y="65189"/>
                  </a:lnTo>
                  <a:close/>
                </a:path>
                <a:path w="172084" h="187960">
                  <a:moveTo>
                    <a:pt x="171653" y="48971"/>
                  </a:moveTo>
                  <a:lnTo>
                    <a:pt x="163499" y="48971"/>
                  </a:lnTo>
                  <a:lnTo>
                    <a:pt x="163499" y="57073"/>
                  </a:lnTo>
                  <a:lnTo>
                    <a:pt x="163499" y="65176"/>
                  </a:lnTo>
                  <a:lnTo>
                    <a:pt x="171653" y="65176"/>
                  </a:lnTo>
                  <a:lnTo>
                    <a:pt x="171653" y="57073"/>
                  </a:lnTo>
                  <a:lnTo>
                    <a:pt x="171653" y="48971"/>
                  </a:lnTo>
                  <a:close/>
                </a:path>
                <a:path w="172084" h="187960">
                  <a:moveTo>
                    <a:pt x="171653" y="24333"/>
                  </a:moveTo>
                  <a:lnTo>
                    <a:pt x="163499" y="24333"/>
                  </a:lnTo>
                  <a:lnTo>
                    <a:pt x="163499" y="32435"/>
                  </a:lnTo>
                  <a:lnTo>
                    <a:pt x="163499" y="40538"/>
                  </a:lnTo>
                  <a:lnTo>
                    <a:pt x="163499" y="48958"/>
                  </a:lnTo>
                  <a:lnTo>
                    <a:pt x="171653" y="48958"/>
                  </a:lnTo>
                  <a:lnTo>
                    <a:pt x="171653" y="40538"/>
                  </a:lnTo>
                  <a:lnTo>
                    <a:pt x="171653" y="32435"/>
                  </a:lnTo>
                  <a:lnTo>
                    <a:pt x="171653" y="24333"/>
                  </a:lnTo>
                  <a:close/>
                </a:path>
                <a:path w="172084" h="187960">
                  <a:moveTo>
                    <a:pt x="171653" y="16217"/>
                  </a:moveTo>
                  <a:lnTo>
                    <a:pt x="163499" y="16217"/>
                  </a:lnTo>
                  <a:lnTo>
                    <a:pt x="155359" y="16217"/>
                  </a:lnTo>
                  <a:lnTo>
                    <a:pt x="155359" y="24320"/>
                  </a:lnTo>
                  <a:lnTo>
                    <a:pt x="163499" y="24320"/>
                  </a:lnTo>
                  <a:lnTo>
                    <a:pt x="171653" y="24320"/>
                  </a:lnTo>
                  <a:lnTo>
                    <a:pt x="171653" y="16217"/>
                  </a:lnTo>
                  <a:close/>
                </a:path>
                <a:path w="172084" h="187960">
                  <a:moveTo>
                    <a:pt x="171653" y="0"/>
                  </a:moveTo>
                  <a:lnTo>
                    <a:pt x="163499" y="0"/>
                  </a:lnTo>
                  <a:lnTo>
                    <a:pt x="155359" y="0"/>
                  </a:lnTo>
                  <a:lnTo>
                    <a:pt x="147218" y="0"/>
                  </a:lnTo>
                  <a:lnTo>
                    <a:pt x="147218" y="8102"/>
                  </a:lnTo>
                  <a:lnTo>
                    <a:pt x="155359" y="8102"/>
                  </a:lnTo>
                  <a:lnTo>
                    <a:pt x="163499" y="8102"/>
                  </a:lnTo>
                  <a:lnTo>
                    <a:pt x="171653" y="8102"/>
                  </a:lnTo>
                  <a:lnTo>
                    <a:pt x="17165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1373479" y="3281273"/>
              <a:ext cx="172085" cy="187960"/>
            </a:xfrm>
            <a:custGeom>
              <a:avLst/>
              <a:gdLst/>
              <a:ahLst/>
              <a:cxnLst/>
              <a:rect l="l" t="t" r="r" b="b"/>
              <a:pathLst>
                <a:path w="172084" h="187960">
                  <a:moveTo>
                    <a:pt x="16294" y="73304"/>
                  </a:moveTo>
                  <a:lnTo>
                    <a:pt x="8140" y="73304"/>
                  </a:lnTo>
                  <a:lnTo>
                    <a:pt x="8140" y="81407"/>
                  </a:lnTo>
                  <a:lnTo>
                    <a:pt x="16294" y="81407"/>
                  </a:lnTo>
                  <a:lnTo>
                    <a:pt x="16294" y="73304"/>
                  </a:lnTo>
                  <a:close/>
                </a:path>
                <a:path w="172084" h="187960">
                  <a:moveTo>
                    <a:pt x="16294" y="16217"/>
                  </a:moveTo>
                  <a:lnTo>
                    <a:pt x="8140" y="16217"/>
                  </a:lnTo>
                  <a:lnTo>
                    <a:pt x="8140" y="24320"/>
                  </a:lnTo>
                  <a:lnTo>
                    <a:pt x="16294" y="24320"/>
                  </a:lnTo>
                  <a:lnTo>
                    <a:pt x="16294" y="16217"/>
                  </a:lnTo>
                  <a:close/>
                </a:path>
                <a:path w="172084" h="187960">
                  <a:moveTo>
                    <a:pt x="24434" y="97929"/>
                  </a:moveTo>
                  <a:lnTo>
                    <a:pt x="16281" y="97929"/>
                  </a:lnTo>
                  <a:lnTo>
                    <a:pt x="16281" y="106032"/>
                  </a:lnTo>
                  <a:lnTo>
                    <a:pt x="8140" y="106032"/>
                  </a:lnTo>
                  <a:lnTo>
                    <a:pt x="8140" y="114147"/>
                  </a:lnTo>
                  <a:lnTo>
                    <a:pt x="16294" y="114147"/>
                  </a:lnTo>
                  <a:lnTo>
                    <a:pt x="16294" y="106045"/>
                  </a:lnTo>
                  <a:lnTo>
                    <a:pt x="24434" y="106045"/>
                  </a:lnTo>
                  <a:lnTo>
                    <a:pt x="24434" y="97929"/>
                  </a:lnTo>
                  <a:close/>
                </a:path>
                <a:path w="172084" h="187960">
                  <a:moveTo>
                    <a:pt x="40728" y="73304"/>
                  </a:moveTo>
                  <a:lnTo>
                    <a:pt x="32575" y="73304"/>
                  </a:lnTo>
                  <a:lnTo>
                    <a:pt x="32575" y="81407"/>
                  </a:lnTo>
                  <a:lnTo>
                    <a:pt x="32575" y="89814"/>
                  </a:lnTo>
                  <a:lnTo>
                    <a:pt x="24434" y="89814"/>
                  </a:lnTo>
                  <a:lnTo>
                    <a:pt x="24434" y="97929"/>
                  </a:lnTo>
                  <a:lnTo>
                    <a:pt x="32588" y="97929"/>
                  </a:lnTo>
                  <a:lnTo>
                    <a:pt x="32588" y="89827"/>
                  </a:lnTo>
                  <a:lnTo>
                    <a:pt x="40728" y="89827"/>
                  </a:lnTo>
                  <a:lnTo>
                    <a:pt x="40728" y="81407"/>
                  </a:lnTo>
                  <a:lnTo>
                    <a:pt x="40728" y="73304"/>
                  </a:lnTo>
                  <a:close/>
                </a:path>
                <a:path w="172084" h="187960">
                  <a:moveTo>
                    <a:pt x="40728" y="65189"/>
                  </a:moveTo>
                  <a:lnTo>
                    <a:pt x="32575" y="65189"/>
                  </a:lnTo>
                  <a:lnTo>
                    <a:pt x="32575" y="73291"/>
                  </a:lnTo>
                  <a:lnTo>
                    <a:pt x="40728" y="73291"/>
                  </a:lnTo>
                  <a:lnTo>
                    <a:pt x="40728" y="65189"/>
                  </a:lnTo>
                  <a:close/>
                </a:path>
                <a:path w="172084" h="187960">
                  <a:moveTo>
                    <a:pt x="40728" y="48971"/>
                  </a:moveTo>
                  <a:lnTo>
                    <a:pt x="32575" y="48971"/>
                  </a:lnTo>
                  <a:lnTo>
                    <a:pt x="32575" y="57073"/>
                  </a:lnTo>
                  <a:lnTo>
                    <a:pt x="32575" y="65176"/>
                  </a:lnTo>
                  <a:lnTo>
                    <a:pt x="40728" y="65176"/>
                  </a:lnTo>
                  <a:lnTo>
                    <a:pt x="40728" y="57073"/>
                  </a:lnTo>
                  <a:lnTo>
                    <a:pt x="40728" y="48971"/>
                  </a:lnTo>
                  <a:close/>
                </a:path>
                <a:path w="172084" h="187960">
                  <a:moveTo>
                    <a:pt x="40728" y="24333"/>
                  </a:moveTo>
                  <a:lnTo>
                    <a:pt x="32575" y="24333"/>
                  </a:lnTo>
                  <a:lnTo>
                    <a:pt x="32575" y="32435"/>
                  </a:lnTo>
                  <a:lnTo>
                    <a:pt x="32575" y="40538"/>
                  </a:lnTo>
                  <a:lnTo>
                    <a:pt x="32575" y="48958"/>
                  </a:lnTo>
                  <a:lnTo>
                    <a:pt x="40728" y="48958"/>
                  </a:lnTo>
                  <a:lnTo>
                    <a:pt x="40728" y="40538"/>
                  </a:lnTo>
                  <a:lnTo>
                    <a:pt x="40728" y="32435"/>
                  </a:lnTo>
                  <a:lnTo>
                    <a:pt x="40728" y="24333"/>
                  </a:lnTo>
                  <a:close/>
                </a:path>
                <a:path w="172084" h="187960">
                  <a:moveTo>
                    <a:pt x="40728" y="8115"/>
                  </a:moveTo>
                  <a:lnTo>
                    <a:pt x="32575" y="8115"/>
                  </a:lnTo>
                  <a:lnTo>
                    <a:pt x="32575" y="16217"/>
                  </a:lnTo>
                  <a:lnTo>
                    <a:pt x="32575" y="24320"/>
                  </a:lnTo>
                  <a:lnTo>
                    <a:pt x="40728" y="24320"/>
                  </a:lnTo>
                  <a:lnTo>
                    <a:pt x="40728" y="16217"/>
                  </a:lnTo>
                  <a:lnTo>
                    <a:pt x="40728" y="8115"/>
                  </a:lnTo>
                  <a:close/>
                </a:path>
                <a:path w="172084" h="187960">
                  <a:moveTo>
                    <a:pt x="40728" y="0"/>
                  </a:moveTo>
                  <a:lnTo>
                    <a:pt x="40728" y="0"/>
                  </a:lnTo>
                  <a:lnTo>
                    <a:pt x="8140" y="0"/>
                  </a:lnTo>
                  <a:lnTo>
                    <a:pt x="8140" y="8102"/>
                  </a:lnTo>
                  <a:lnTo>
                    <a:pt x="40728" y="8102"/>
                  </a:lnTo>
                  <a:lnTo>
                    <a:pt x="40728" y="0"/>
                  </a:lnTo>
                  <a:close/>
                </a:path>
                <a:path w="172084" h="187960">
                  <a:moveTo>
                    <a:pt x="146900" y="146888"/>
                  </a:moveTo>
                  <a:lnTo>
                    <a:pt x="146900" y="146888"/>
                  </a:lnTo>
                  <a:lnTo>
                    <a:pt x="24434" y="146888"/>
                  </a:lnTo>
                  <a:lnTo>
                    <a:pt x="24434" y="138785"/>
                  </a:lnTo>
                  <a:lnTo>
                    <a:pt x="24434" y="130365"/>
                  </a:lnTo>
                  <a:lnTo>
                    <a:pt x="16294" y="130365"/>
                  </a:lnTo>
                  <a:lnTo>
                    <a:pt x="16294" y="122250"/>
                  </a:lnTo>
                  <a:lnTo>
                    <a:pt x="8140" y="122250"/>
                  </a:lnTo>
                  <a:lnTo>
                    <a:pt x="8140" y="130365"/>
                  </a:lnTo>
                  <a:lnTo>
                    <a:pt x="16281" y="130365"/>
                  </a:lnTo>
                  <a:lnTo>
                    <a:pt x="16281" y="138785"/>
                  </a:lnTo>
                  <a:lnTo>
                    <a:pt x="16281" y="146888"/>
                  </a:lnTo>
                  <a:lnTo>
                    <a:pt x="8140" y="146888"/>
                  </a:lnTo>
                  <a:lnTo>
                    <a:pt x="8140" y="155003"/>
                  </a:lnTo>
                  <a:lnTo>
                    <a:pt x="16281" y="155003"/>
                  </a:lnTo>
                  <a:lnTo>
                    <a:pt x="16281" y="163118"/>
                  </a:lnTo>
                  <a:lnTo>
                    <a:pt x="16281" y="171221"/>
                  </a:lnTo>
                  <a:lnTo>
                    <a:pt x="8140" y="171221"/>
                  </a:lnTo>
                  <a:lnTo>
                    <a:pt x="8140" y="179336"/>
                  </a:lnTo>
                  <a:lnTo>
                    <a:pt x="0" y="179336"/>
                  </a:lnTo>
                  <a:lnTo>
                    <a:pt x="0" y="187756"/>
                  </a:lnTo>
                  <a:lnTo>
                    <a:pt x="8153" y="187756"/>
                  </a:lnTo>
                  <a:lnTo>
                    <a:pt x="8153" y="179336"/>
                  </a:lnTo>
                  <a:lnTo>
                    <a:pt x="16294" y="179336"/>
                  </a:lnTo>
                  <a:lnTo>
                    <a:pt x="16294" y="171234"/>
                  </a:lnTo>
                  <a:lnTo>
                    <a:pt x="24434" y="171234"/>
                  </a:lnTo>
                  <a:lnTo>
                    <a:pt x="24434" y="163118"/>
                  </a:lnTo>
                  <a:lnTo>
                    <a:pt x="24434" y="155003"/>
                  </a:lnTo>
                  <a:lnTo>
                    <a:pt x="32575" y="155003"/>
                  </a:lnTo>
                  <a:lnTo>
                    <a:pt x="32588" y="155003"/>
                  </a:lnTo>
                  <a:lnTo>
                    <a:pt x="146900" y="155003"/>
                  </a:lnTo>
                  <a:lnTo>
                    <a:pt x="146900" y="146888"/>
                  </a:lnTo>
                  <a:close/>
                </a:path>
                <a:path w="172084" h="187960">
                  <a:moveTo>
                    <a:pt x="163499" y="146888"/>
                  </a:moveTo>
                  <a:lnTo>
                    <a:pt x="155054" y="146888"/>
                  </a:lnTo>
                  <a:lnTo>
                    <a:pt x="146913" y="146888"/>
                  </a:lnTo>
                  <a:lnTo>
                    <a:pt x="146913" y="155003"/>
                  </a:lnTo>
                  <a:lnTo>
                    <a:pt x="155054" y="155003"/>
                  </a:lnTo>
                  <a:lnTo>
                    <a:pt x="163499" y="155003"/>
                  </a:lnTo>
                  <a:lnTo>
                    <a:pt x="163499" y="146888"/>
                  </a:lnTo>
                  <a:close/>
                </a:path>
                <a:path w="172084" h="187960">
                  <a:moveTo>
                    <a:pt x="171653" y="146888"/>
                  </a:moveTo>
                  <a:lnTo>
                    <a:pt x="163512" y="146888"/>
                  </a:lnTo>
                  <a:lnTo>
                    <a:pt x="163512" y="155003"/>
                  </a:lnTo>
                  <a:lnTo>
                    <a:pt x="171653" y="155003"/>
                  </a:lnTo>
                  <a:lnTo>
                    <a:pt x="171653" y="1468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15203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740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740" y="32752"/>
                  </a:lnTo>
                  <a:lnTo>
                    <a:pt x="32880" y="24637"/>
                  </a:lnTo>
                  <a:lnTo>
                    <a:pt x="32880" y="8419"/>
                  </a:lnTo>
                  <a:lnTo>
                    <a:pt x="24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15203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599" y="32752"/>
                  </a:lnTo>
                  <a:lnTo>
                    <a:pt x="24740" y="32752"/>
                  </a:lnTo>
                  <a:lnTo>
                    <a:pt x="32880" y="24637"/>
                  </a:lnTo>
                  <a:lnTo>
                    <a:pt x="32880" y="16534"/>
                  </a:lnTo>
                  <a:lnTo>
                    <a:pt x="32880" y="8419"/>
                  </a:lnTo>
                  <a:lnTo>
                    <a:pt x="24740" y="0"/>
                  </a:lnTo>
                  <a:lnTo>
                    <a:pt x="16599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1046797" y="3803675"/>
              <a:ext cx="171450" cy="73660"/>
            </a:xfrm>
            <a:custGeom>
              <a:avLst/>
              <a:gdLst/>
              <a:ahLst/>
              <a:cxnLst/>
              <a:rect l="l" t="t" r="r" b="b"/>
              <a:pathLst>
                <a:path w="171450" h="73660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115"/>
                  </a:lnTo>
                  <a:lnTo>
                    <a:pt x="0" y="73304"/>
                  </a:lnTo>
                  <a:lnTo>
                    <a:pt x="8140" y="73304"/>
                  </a:lnTo>
                  <a:lnTo>
                    <a:pt x="16281" y="73304"/>
                  </a:lnTo>
                  <a:lnTo>
                    <a:pt x="16281" y="65189"/>
                  </a:lnTo>
                  <a:lnTo>
                    <a:pt x="8140" y="65189"/>
                  </a:lnTo>
                  <a:lnTo>
                    <a:pt x="8140" y="57086"/>
                  </a:lnTo>
                  <a:lnTo>
                    <a:pt x="8140" y="8115"/>
                  </a:lnTo>
                  <a:lnTo>
                    <a:pt x="16281" y="8115"/>
                  </a:lnTo>
                  <a:lnTo>
                    <a:pt x="16281" y="0"/>
                  </a:lnTo>
                  <a:close/>
                </a:path>
                <a:path w="171450" h="73660">
                  <a:moveTo>
                    <a:pt x="48856" y="65189"/>
                  </a:moveTo>
                  <a:lnTo>
                    <a:pt x="40716" y="65189"/>
                  </a:lnTo>
                  <a:lnTo>
                    <a:pt x="32575" y="65189"/>
                  </a:lnTo>
                  <a:lnTo>
                    <a:pt x="24434" y="65189"/>
                  </a:lnTo>
                  <a:lnTo>
                    <a:pt x="16294" y="65189"/>
                  </a:lnTo>
                  <a:lnTo>
                    <a:pt x="16294" y="73304"/>
                  </a:lnTo>
                  <a:lnTo>
                    <a:pt x="24434" y="73304"/>
                  </a:lnTo>
                  <a:lnTo>
                    <a:pt x="32575" y="73304"/>
                  </a:lnTo>
                  <a:lnTo>
                    <a:pt x="40716" y="73304"/>
                  </a:lnTo>
                  <a:lnTo>
                    <a:pt x="48856" y="73304"/>
                  </a:lnTo>
                  <a:lnTo>
                    <a:pt x="48856" y="65189"/>
                  </a:lnTo>
                  <a:close/>
                </a:path>
                <a:path w="171450" h="73660">
                  <a:moveTo>
                    <a:pt x="48856" y="48971"/>
                  </a:moveTo>
                  <a:lnTo>
                    <a:pt x="40716" y="48971"/>
                  </a:lnTo>
                  <a:lnTo>
                    <a:pt x="32575" y="48971"/>
                  </a:lnTo>
                  <a:lnTo>
                    <a:pt x="32575" y="57086"/>
                  </a:lnTo>
                  <a:lnTo>
                    <a:pt x="40716" y="57086"/>
                  </a:lnTo>
                  <a:lnTo>
                    <a:pt x="48856" y="57086"/>
                  </a:lnTo>
                  <a:lnTo>
                    <a:pt x="48856" y="48971"/>
                  </a:lnTo>
                  <a:close/>
                </a:path>
                <a:path w="171450" h="73660">
                  <a:moveTo>
                    <a:pt x="48856" y="16230"/>
                  </a:moveTo>
                  <a:lnTo>
                    <a:pt x="40716" y="16230"/>
                  </a:lnTo>
                  <a:lnTo>
                    <a:pt x="32575" y="16230"/>
                  </a:lnTo>
                  <a:lnTo>
                    <a:pt x="32575" y="24345"/>
                  </a:lnTo>
                  <a:lnTo>
                    <a:pt x="40716" y="24345"/>
                  </a:lnTo>
                  <a:lnTo>
                    <a:pt x="48856" y="24345"/>
                  </a:lnTo>
                  <a:lnTo>
                    <a:pt x="48856" y="16230"/>
                  </a:lnTo>
                  <a:close/>
                </a:path>
                <a:path w="171450" h="73660">
                  <a:moveTo>
                    <a:pt x="48856" y="0"/>
                  </a:moveTo>
                  <a:lnTo>
                    <a:pt x="40716" y="0"/>
                  </a:lnTo>
                  <a:lnTo>
                    <a:pt x="32575" y="0"/>
                  </a:lnTo>
                  <a:lnTo>
                    <a:pt x="24434" y="0"/>
                  </a:lnTo>
                  <a:lnTo>
                    <a:pt x="16294" y="0"/>
                  </a:lnTo>
                  <a:lnTo>
                    <a:pt x="16294" y="8115"/>
                  </a:lnTo>
                  <a:lnTo>
                    <a:pt x="24434" y="8115"/>
                  </a:lnTo>
                  <a:lnTo>
                    <a:pt x="32575" y="8115"/>
                  </a:lnTo>
                  <a:lnTo>
                    <a:pt x="40716" y="8115"/>
                  </a:lnTo>
                  <a:lnTo>
                    <a:pt x="48856" y="8115"/>
                  </a:lnTo>
                  <a:lnTo>
                    <a:pt x="48856" y="0"/>
                  </a:lnTo>
                  <a:close/>
                </a:path>
                <a:path w="171450" h="73660">
                  <a:moveTo>
                    <a:pt x="65151" y="40868"/>
                  </a:moveTo>
                  <a:lnTo>
                    <a:pt x="57010" y="40868"/>
                  </a:lnTo>
                  <a:lnTo>
                    <a:pt x="48869" y="40868"/>
                  </a:lnTo>
                  <a:lnTo>
                    <a:pt x="48869" y="48983"/>
                  </a:lnTo>
                  <a:lnTo>
                    <a:pt x="57010" y="48983"/>
                  </a:lnTo>
                  <a:lnTo>
                    <a:pt x="65151" y="48983"/>
                  </a:lnTo>
                  <a:lnTo>
                    <a:pt x="65151" y="40868"/>
                  </a:lnTo>
                  <a:close/>
                </a:path>
                <a:path w="171450" h="73660">
                  <a:moveTo>
                    <a:pt x="81432" y="32753"/>
                  </a:moveTo>
                  <a:lnTo>
                    <a:pt x="73291" y="32753"/>
                  </a:lnTo>
                  <a:lnTo>
                    <a:pt x="65151" y="32753"/>
                  </a:lnTo>
                  <a:lnTo>
                    <a:pt x="65151" y="24345"/>
                  </a:lnTo>
                  <a:lnTo>
                    <a:pt x="57010" y="24345"/>
                  </a:lnTo>
                  <a:lnTo>
                    <a:pt x="48869" y="24345"/>
                  </a:lnTo>
                  <a:lnTo>
                    <a:pt x="48869" y="32766"/>
                  </a:lnTo>
                  <a:lnTo>
                    <a:pt x="57010" y="32766"/>
                  </a:lnTo>
                  <a:lnTo>
                    <a:pt x="65151" y="32766"/>
                  </a:lnTo>
                  <a:lnTo>
                    <a:pt x="65151" y="40868"/>
                  </a:lnTo>
                  <a:lnTo>
                    <a:pt x="73291" y="40868"/>
                  </a:lnTo>
                  <a:lnTo>
                    <a:pt x="81432" y="40868"/>
                  </a:lnTo>
                  <a:lnTo>
                    <a:pt x="81432" y="32753"/>
                  </a:lnTo>
                  <a:close/>
                </a:path>
                <a:path w="171450" h="73660">
                  <a:moveTo>
                    <a:pt x="89573" y="65189"/>
                  </a:moveTo>
                  <a:lnTo>
                    <a:pt x="89573" y="65189"/>
                  </a:lnTo>
                  <a:lnTo>
                    <a:pt x="48869" y="65189"/>
                  </a:lnTo>
                  <a:lnTo>
                    <a:pt x="48869" y="73304"/>
                  </a:lnTo>
                  <a:lnTo>
                    <a:pt x="89573" y="73304"/>
                  </a:lnTo>
                  <a:lnTo>
                    <a:pt x="89573" y="65189"/>
                  </a:lnTo>
                  <a:close/>
                </a:path>
                <a:path w="171450" h="73660">
                  <a:moveTo>
                    <a:pt x="89573" y="0"/>
                  </a:moveTo>
                  <a:lnTo>
                    <a:pt x="89573" y="0"/>
                  </a:lnTo>
                  <a:lnTo>
                    <a:pt x="48869" y="0"/>
                  </a:lnTo>
                  <a:lnTo>
                    <a:pt x="48869" y="8115"/>
                  </a:lnTo>
                  <a:lnTo>
                    <a:pt x="89573" y="8115"/>
                  </a:lnTo>
                  <a:lnTo>
                    <a:pt x="89573" y="0"/>
                  </a:lnTo>
                  <a:close/>
                </a:path>
                <a:path w="171450" h="73660">
                  <a:moveTo>
                    <a:pt x="98044" y="57086"/>
                  </a:moveTo>
                  <a:lnTo>
                    <a:pt x="89585" y="57086"/>
                  </a:lnTo>
                  <a:lnTo>
                    <a:pt x="89585" y="65201"/>
                  </a:lnTo>
                  <a:lnTo>
                    <a:pt x="98044" y="65201"/>
                  </a:lnTo>
                  <a:lnTo>
                    <a:pt x="98044" y="57086"/>
                  </a:lnTo>
                  <a:close/>
                </a:path>
                <a:path w="171450" h="73660">
                  <a:moveTo>
                    <a:pt x="98044" y="8115"/>
                  </a:moveTo>
                  <a:lnTo>
                    <a:pt x="89585" y="8115"/>
                  </a:lnTo>
                  <a:lnTo>
                    <a:pt x="89585" y="16230"/>
                  </a:lnTo>
                  <a:lnTo>
                    <a:pt x="98044" y="16230"/>
                  </a:lnTo>
                  <a:lnTo>
                    <a:pt x="98044" y="8115"/>
                  </a:lnTo>
                  <a:close/>
                </a:path>
                <a:path w="171450" h="73660">
                  <a:moveTo>
                    <a:pt x="106184" y="16230"/>
                  </a:moveTo>
                  <a:lnTo>
                    <a:pt x="98044" y="16230"/>
                  </a:lnTo>
                  <a:lnTo>
                    <a:pt x="98044" y="24345"/>
                  </a:lnTo>
                  <a:lnTo>
                    <a:pt x="106184" y="24345"/>
                  </a:lnTo>
                  <a:lnTo>
                    <a:pt x="106184" y="16230"/>
                  </a:lnTo>
                  <a:close/>
                </a:path>
                <a:path w="171450" h="73660">
                  <a:moveTo>
                    <a:pt x="114325" y="40868"/>
                  </a:moveTo>
                  <a:lnTo>
                    <a:pt x="106184" y="40868"/>
                  </a:lnTo>
                  <a:lnTo>
                    <a:pt x="106184" y="48971"/>
                  </a:lnTo>
                  <a:lnTo>
                    <a:pt x="98044" y="48971"/>
                  </a:lnTo>
                  <a:lnTo>
                    <a:pt x="98044" y="57086"/>
                  </a:lnTo>
                  <a:lnTo>
                    <a:pt x="106184" y="57086"/>
                  </a:lnTo>
                  <a:lnTo>
                    <a:pt x="106184" y="48983"/>
                  </a:lnTo>
                  <a:lnTo>
                    <a:pt x="114325" y="48983"/>
                  </a:lnTo>
                  <a:lnTo>
                    <a:pt x="114325" y="40868"/>
                  </a:lnTo>
                  <a:close/>
                </a:path>
                <a:path w="171450" h="73660">
                  <a:moveTo>
                    <a:pt x="138747" y="32753"/>
                  </a:moveTo>
                  <a:lnTo>
                    <a:pt x="130606" y="32753"/>
                  </a:lnTo>
                  <a:lnTo>
                    <a:pt x="122466" y="32753"/>
                  </a:lnTo>
                  <a:lnTo>
                    <a:pt x="114325" y="32753"/>
                  </a:lnTo>
                  <a:lnTo>
                    <a:pt x="114325" y="24345"/>
                  </a:lnTo>
                  <a:lnTo>
                    <a:pt x="106184" y="24345"/>
                  </a:lnTo>
                  <a:lnTo>
                    <a:pt x="106184" y="32766"/>
                  </a:lnTo>
                  <a:lnTo>
                    <a:pt x="114325" y="32766"/>
                  </a:lnTo>
                  <a:lnTo>
                    <a:pt x="114325" y="40868"/>
                  </a:lnTo>
                  <a:lnTo>
                    <a:pt x="122466" y="40868"/>
                  </a:lnTo>
                  <a:lnTo>
                    <a:pt x="130606" y="40868"/>
                  </a:lnTo>
                  <a:lnTo>
                    <a:pt x="138747" y="40868"/>
                  </a:lnTo>
                  <a:lnTo>
                    <a:pt x="138747" y="32753"/>
                  </a:lnTo>
                  <a:close/>
                </a:path>
                <a:path w="171450" h="73660">
                  <a:moveTo>
                    <a:pt x="171323" y="32753"/>
                  </a:moveTo>
                  <a:lnTo>
                    <a:pt x="163182" y="32753"/>
                  </a:lnTo>
                  <a:lnTo>
                    <a:pt x="155041" y="32753"/>
                  </a:lnTo>
                  <a:lnTo>
                    <a:pt x="146900" y="32753"/>
                  </a:lnTo>
                  <a:lnTo>
                    <a:pt x="138760" y="32753"/>
                  </a:lnTo>
                  <a:lnTo>
                    <a:pt x="138760" y="40868"/>
                  </a:lnTo>
                  <a:lnTo>
                    <a:pt x="146900" y="40868"/>
                  </a:lnTo>
                  <a:lnTo>
                    <a:pt x="155041" y="40868"/>
                  </a:lnTo>
                  <a:lnTo>
                    <a:pt x="163182" y="40868"/>
                  </a:lnTo>
                  <a:lnTo>
                    <a:pt x="171323" y="40868"/>
                  </a:lnTo>
                  <a:lnTo>
                    <a:pt x="171323" y="3275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115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115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1867745" y="3432217"/>
              <a:ext cx="236854" cy="0"/>
            </a:xfrm>
            <a:custGeom>
              <a:avLst/>
              <a:gdLst/>
              <a:ahLst/>
              <a:cxnLst/>
              <a:rect l="l" t="t" r="r" b="b"/>
              <a:pathLst>
                <a:path w="236855" h="0">
                  <a:moveTo>
                    <a:pt x="0" y="0"/>
                  </a:moveTo>
                  <a:lnTo>
                    <a:pt x="236796" y="0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94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94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209232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740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740" y="32752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209232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740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740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2439625" y="3432217"/>
              <a:ext cx="236854" cy="0"/>
            </a:xfrm>
            <a:custGeom>
              <a:avLst/>
              <a:gdLst/>
              <a:ahLst/>
              <a:cxnLst/>
              <a:rect l="l" t="t" r="r" b="b"/>
              <a:pathLst>
                <a:path w="236855" h="0">
                  <a:moveTo>
                    <a:pt x="0" y="0"/>
                  </a:moveTo>
                  <a:lnTo>
                    <a:pt x="236859" y="0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511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8419"/>
                  </a:lnTo>
                  <a:lnTo>
                    <a:pt x="245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16534"/>
                  </a:lnTo>
                  <a:lnTo>
                    <a:pt x="32639" y="8419"/>
                  </a:lnTo>
                  <a:lnTo>
                    <a:pt x="24511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1214062" y="3440332"/>
              <a:ext cx="0" cy="400685"/>
            </a:xfrm>
            <a:custGeom>
              <a:avLst/>
              <a:gdLst/>
              <a:ahLst/>
              <a:cxnLst/>
              <a:rect l="l" t="t" r="r" b="b"/>
              <a:pathLst>
                <a:path w="0" h="400685">
                  <a:moveTo>
                    <a:pt x="0" y="400149"/>
                  </a:moveTo>
                  <a:lnTo>
                    <a:pt x="0" y="0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115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115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5" name="object 225" descr=""/>
          <p:cNvSpPr txBox="1"/>
          <p:nvPr/>
        </p:nvSpPr>
        <p:spPr>
          <a:xfrm>
            <a:off x="1401506" y="3962105"/>
            <a:ext cx="287655" cy="143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100</a:t>
            </a:r>
            <a:r>
              <a:rPr dirty="0" sz="750" spc="8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spc="-50" i="1">
                <a:solidFill>
                  <a:srgbClr val="000080"/>
                </a:solidFill>
                <a:latin typeface="Arial"/>
                <a:cs typeface="Arial"/>
              </a:rPr>
              <a:t>V</a:t>
            </a:r>
            <a:endParaRPr sz="750">
              <a:latin typeface="Arial"/>
              <a:cs typeface="Arial"/>
            </a:endParaRPr>
          </a:p>
        </p:txBody>
      </p:sp>
      <p:sp>
        <p:nvSpPr>
          <p:cNvPr id="226" name="object 226" descr=""/>
          <p:cNvSpPr/>
          <p:nvPr/>
        </p:nvSpPr>
        <p:spPr>
          <a:xfrm>
            <a:off x="1169263" y="4097477"/>
            <a:ext cx="90170" cy="66040"/>
          </a:xfrm>
          <a:custGeom>
            <a:avLst/>
            <a:gdLst/>
            <a:ahLst/>
            <a:cxnLst/>
            <a:rect l="l" t="t" r="r" b="b"/>
            <a:pathLst>
              <a:path w="90169" h="66039">
                <a:moveTo>
                  <a:pt x="16281" y="24638"/>
                </a:moveTo>
                <a:lnTo>
                  <a:pt x="8140" y="24638"/>
                </a:lnTo>
                <a:lnTo>
                  <a:pt x="0" y="24638"/>
                </a:lnTo>
                <a:lnTo>
                  <a:pt x="0" y="32753"/>
                </a:lnTo>
                <a:lnTo>
                  <a:pt x="8140" y="32753"/>
                </a:lnTo>
                <a:lnTo>
                  <a:pt x="16281" y="32753"/>
                </a:lnTo>
                <a:lnTo>
                  <a:pt x="16281" y="24638"/>
                </a:lnTo>
                <a:close/>
              </a:path>
              <a:path w="90169" h="66039">
                <a:moveTo>
                  <a:pt x="48856" y="57086"/>
                </a:moveTo>
                <a:lnTo>
                  <a:pt x="40716" y="57086"/>
                </a:lnTo>
                <a:lnTo>
                  <a:pt x="32575" y="57086"/>
                </a:lnTo>
                <a:lnTo>
                  <a:pt x="32575" y="65506"/>
                </a:lnTo>
                <a:lnTo>
                  <a:pt x="40716" y="65506"/>
                </a:lnTo>
                <a:lnTo>
                  <a:pt x="48856" y="65506"/>
                </a:lnTo>
                <a:lnTo>
                  <a:pt x="48856" y="57086"/>
                </a:lnTo>
                <a:close/>
              </a:path>
              <a:path w="90169" h="66039">
                <a:moveTo>
                  <a:pt x="48856" y="40868"/>
                </a:moveTo>
                <a:lnTo>
                  <a:pt x="40716" y="40868"/>
                </a:lnTo>
                <a:lnTo>
                  <a:pt x="32575" y="40868"/>
                </a:lnTo>
                <a:lnTo>
                  <a:pt x="24434" y="40868"/>
                </a:lnTo>
                <a:lnTo>
                  <a:pt x="16294" y="40868"/>
                </a:lnTo>
                <a:lnTo>
                  <a:pt x="16294" y="48971"/>
                </a:lnTo>
                <a:lnTo>
                  <a:pt x="24434" y="48971"/>
                </a:lnTo>
                <a:lnTo>
                  <a:pt x="32575" y="48971"/>
                </a:lnTo>
                <a:lnTo>
                  <a:pt x="40716" y="48971"/>
                </a:lnTo>
                <a:lnTo>
                  <a:pt x="48856" y="48971"/>
                </a:lnTo>
                <a:lnTo>
                  <a:pt x="48856" y="40868"/>
                </a:lnTo>
                <a:close/>
              </a:path>
              <a:path w="90169" h="66039">
                <a:moveTo>
                  <a:pt x="48856" y="0"/>
                </a:moveTo>
                <a:lnTo>
                  <a:pt x="40716" y="0"/>
                </a:lnTo>
                <a:lnTo>
                  <a:pt x="40716" y="8115"/>
                </a:lnTo>
                <a:lnTo>
                  <a:pt x="40716" y="16535"/>
                </a:lnTo>
                <a:lnTo>
                  <a:pt x="40716" y="24638"/>
                </a:lnTo>
                <a:lnTo>
                  <a:pt x="32575" y="24638"/>
                </a:lnTo>
                <a:lnTo>
                  <a:pt x="24434" y="24638"/>
                </a:lnTo>
                <a:lnTo>
                  <a:pt x="16294" y="24638"/>
                </a:lnTo>
                <a:lnTo>
                  <a:pt x="16294" y="32753"/>
                </a:lnTo>
                <a:lnTo>
                  <a:pt x="24434" y="32753"/>
                </a:lnTo>
                <a:lnTo>
                  <a:pt x="32575" y="32753"/>
                </a:lnTo>
                <a:lnTo>
                  <a:pt x="40716" y="32753"/>
                </a:lnTo>
                <a:lnTo>
                  <a:pt x="48856" y="32753"/>
                </a:lnTo>
                <a:lnTo>
                  <a:pt x="48856" y="24650"/>
                </a:lnTo>
                <a:lnTo>
                  <a:pt x="48856" y="16535"/>
                </a:lnTo>
                <a:lnTo>
                  <a:pt x="48856" y="8115"/>
                </a:lnTo>
                <a:lnTo>
                  <a:pt x="48856" y="0"/>
                </a:lnTo>
                <a:close/>
              </a:path>
              <a:path w="90169" h="66039">
                <a:moveTo>
                  <a:pt x="57010" y="57086"/>
                </a:moveTo>
                <a:lnTo>
                  <a:pt x="48869" y="57086"/>
                </a:lnTo>
                <a:lnTo>
                  <a:pt x="48869" y="65506"/>
                </a:lnTo>
                <a:lnTo>
                  <a:pt x="57010" y="65506"/>
                </a:lnTo>
                <a:lnTo>
                  <a:pt x="57010" y="57086"/>
                </a:lnTo>
                <a:close/>
              </a:path>
              <a:path w="90169" h="66039">
                <a:moveTo>
                  <a:pt x="73609" y="40868"/>
                </a:moveTo>
                <a:lnTo>
                  <a:pt x="65151" y="40868"/>
                </a:lnTo>
                <a:lnTo>
                  <a:pt x="57010" y="40868"/>
                </a:lnTo>
                <a:lnTo>
                  <a:pt x="48869" y="40868"/>
                </a:lnTo>
                <a:lnTo>
                  <a:pt x="48869" y="48971"/>
                </a:lnTo>
                <a:lnTo>
                  <a:pt x="57010" y="48971"/>
                </a:lnTo>
                <a:lnTo>
                  <a:pt x="65151" y="48971"/>
                </a:lnTo>
                <a:lnTo>
                  <a:pt x="73609" y="48971"/>
                </a:lnTo>
                <a:lnTo>
                  <a:pt x="73609" y="40868"/>
                </a:lnTo>
                <a:close/>
              </a:path>
              <a:path w="90169" h="66039">
                <a:moveTo>
                  <a:pt x="89890" y="24638"/>
                </a:moveTo>
                <a:lnTo>
                  <a:pt x="89890" y="24638"/>
                </a:lnTo>
                <a:lnTo>
                  <a:pt x="48869" y="24638"/>
                </a:lnTo>
                <a:lnTo>
                  <a:pt x="48869" y="32753"/>
                </a:lnTo>
                <a:lnTo>
                  <a:pt x="89890" y="32753"/>
                </a:lnTo>
                <a:lnTo>
                  <a:pt x="89890" y="246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7" name="object 227" descr=""/>
          <p:cNvGrpSpPr/>
          <p:nvPr/>
        </p:nvGrpSpPr>
        <p:grpSpPr>
          <a:xfrm>
            <a:off x="1128234" y="3885393"/>
            <a:ext cx="172085" cy="212090"/>
            <a:chOff x="1128234" y="3885393"/>
            <a:chExt cx="172085" cy="212090"/>
          </a:xfrm>
        </p:grpSpPr>
        <p:sp>
          <p:nvSpPr>
            <p:cNvPr id="228" name="object 228" descr=""/>
            <p:cNvSpPr/>
            <p:nvPr/>
          </p:nvSpPr>
          <p:spPr>
            <a:xfrm>
              <a:off x="1152982" y="4056621"/>
              <a:ext cx="114935" cy="41275"/>
            </a:xfrm>
            <a:custGeom>
              <a:avLst/>
              <a:gdLst/>
              <a:ahLst/>
              <a:cxnLst/>
              <a:rect l="l" t="t" r="r" b="b"/>
              <a:pathLst>
                <a:path w="114934" h="41275">
                  <a:moveTo>
                    <a:pt x="8140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0" y="8420"/>
                  </a:lnTo>
                  <a:lnTo>
                    <a:pt x="8140" y="0"/>
                  </a:lnTo>
                  <a:close/>
                </a:path>
                <a:path w="114934" h="41275">
                  <a:moveTo>
                    <a:pt x="24422" y="8432"/>
                  </a:moveTo>
                  <a:lnTo>
                    <a:pt x="16281" y="8432"/>
                  </a:lnTo>
                  <a:lnTo>
                    <a:pt x="8140" y="8432"/>
                  </a:lnTo>
                  <a:lnTo>
                    <a:pt x="8140" y="16535"/>
                  </a:lnTo>
                  <a:lnTo>
                    <a:pt x="16281" y="16535"/>
                  </a:lnTo>
                  <a:lnTo>
                    <a:pt x="24422" y="16535"/>
                  </a:lnTo>
                  <a:lnTo>
                    <a:pt x="24422" y="8432"/>
                  </a:lnTo>
                  <a:close/>
                </a:path>
                <a:path w="114934" h="41275">
                  <a:moveTo>
                    <a:pt x="32562" y="16535"/>
                  </a:moveTo>
                  <a:lnTo>
                    <a:pt x="24422" y="16535"/>
                  </a:lnTo>
                  <a:lnTo>
                    <a:pt x="24422" y="24638"/>
                  </a:lnTo>
                  <a:lnTo>
                    <a:pt x="32562" y="24638"/>
                  </a:lnTo>
                  <a:lnTo>
                    <a:pt x="32562" y="16535"/>
                  </a:lnTo>
                  <a:close/>
                </a:path>
                <a:path w="114934" h="41275">
                  <a:moveTo>
                    <a:pt x="48856" y="16535"/>
                  </a:moveTo>
                  <a:lnTo>
                    <a:pt x="40716" y="16535"/>
                  </a:lnTo>
                  <a:lnTo>
                    <a:pt x="32575" y="16535"/>
                  </a:lnTo>
                  <a:lnTo>
                    <a:pt x="32575" y="24638"/>
                  </a:lnTo>
                  <a:lnTo>
                    <a:pt x="40716" y="24638"/>
                  </a:lnTo>
                  <a:lnTo>
                    <a:pt x="48856" y="24638"/>
                  </a:lnTo>
                  <a:lnTo>
                    <a:pt x="48856" y="16535"/>
                  </a:lnTo>
                  <a:close/>
                </a:path>
                <a:path w="114934" h="41275">
                  <a:moveTo>
                    <a:pt x="65138" y="24638"/>
                  </a:moveTo>
                  <a:lnTo>
                    <a:pt x="56997" y="24638"/>
                  </a:lnTo>
                  <a:lnTo>
                    <a:pt x="48856" y="24638"/>
                  </a:lnTo>
                  <a:lnTo>
                    <a:pt x="48856" y="32753"/>
                  </a:lnTo>
                  <a:lnTo>
                    <a:pt x="56997" y="32753"/>
                  </a:lnTo>
                  <a:lnTo>
                    <a:pt x="56997" y="40855"/>
                  </a:lnTo>
                  <a:lnTo>
                    <a:pt x="65138" y="40855"/>
                  </a:lnTo>
                  <a:lnTo>
                    <a:pt x="65138" y="32753"/>
                  </a:lnTo>
                  <a:lnTo>
                    <a:pt x="65138" y="24638"/>
                  </a:lnTo>
                  <a:close/>
                </a:path>
                <a:path w="114934" h="41275">
                  <a:moveTo>
                    <a:pt x="73291" y="24638"/>
                  </a:moveTo>
                  <a:lnTo>
                    <a:pt x="65151" y="24638"/>
                  </a:lnTo>
                  <a:lnTo>
                    <a:pt x="65151" y="32753"/>
                  </a:lnTo>
                  <a:lnTo>
                    <a:pt x="73291" y="32753"/>
                  </a:lnTo>
                  <a:lnTo>
                    <a:pt x="73291" y="24638"/>
                  </a:lnTo>
                  <a:close/>
                </a:path>
                <a:path w="114934" h="41275">
                  <a:moveTo>
                    <a:pt x="98031" y="16535"/>
                  </a:moveTo>
                  <a:lnTo>
                    <a:pt x="89890" y="16535"/>
                  </a:lnTo>
                  <a:lnTo>
                    <a:pt x="81432" y="16535"/>
                  </a:lnTo>
                  <a:lnTo>
                    <a:pt x="73291" y="16535"/>
                  </a:lnTo>
                  <a:lnTo>
                    <a:pt x="73291" y="24638"/>
                  </a:lnTo>
                  <a:lnTo>
                    <a:pt x="81432" y="24638"/>
                  </a:lnTo>
                  <a:lnTo>
                    <a:pt x="89890" y="24638"/>
                  </a:lnTo>
                  <a:lnTo>
                    <a:pt x="98031" y="24638"/>
                  </a:lnTo>
                  <a:lnTo>
                    <a:pt x="98031" y="16535"/>
                  </a:lnTo>
                  <a:close/>
                </a:path>
                <a:path w="114934" h="41275">
                  <a:moveTo>
                    <a:pt x="114312" y="8432"/>
                  </a:moveTo>
                  <a:lnTo>
                    <a:pt x="106172" y="8432"/>
                  </a:lnTo>
                  <a:lnTo>
                    <a:pt x="98031" y="8432"/>
                  </a:lnTo>
                  <a:lnTo>
                    <a:pt x="98031" y="16535"/>
                  </a:lnTo>
                  <a:lnTo>
                    <a:pt x="106172" y="16535"/>
                  </a:lnTo>
                  <a:lnTo>
                    <a:pt x="114312" y="16535"/>
                  </a:lnTo>
                  <a:lnTo>
                    <a:pt x="114312" y="8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1201839" y="4056621"/>
              <a:ext cx="16510" cy="8890"/>
            </a:xfrm>
            <a:custGeom>
              <a:avLst/>
              <a:gdLst/>
              <a:ahLst/>
              <a:cxnLst/>
              <a:rect l="l" t="t" r="r" b="b"/>
              <a:pathLst>
                <a:path w="16509" h="8889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420"/>
                  </a:lnTo>
                  <a:lnTo>
                    <a:pt x="8140" y="8420"/>
                  </a:lnTo>
                  <a:lnTo>
                    <a:pt x="16281" y="8420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1144841" y="4048518"/>
              <a:ext cx="130810" cy="17145"/>
            </a:xfrm>
            <a:custGeom>
              <a:avLst/>
              <a:gdLst/>
              <a:ahLst/>
              <a:cxnLst/>
              <a:rect l="l" t="t" r="r" b="b"/>
              <a:pathLst>
                <a:path w="130809" h="17145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0809" h="17145">
                  <a:moveTo>
                    <a:pt x="130606" y="8102"/>
                  </a:moveTo>
                  <a:lnTo>
                    <a:pt x="122466" y="8102"/>
                  </a:lnTo>
                  <a:lnTo>
                    <a:pt x="122466" y="16522"/>
                  </a:lnTo>
                  <a:lnTo>
                    <a:pt x="130606" y="16522"/>
                  </a:lnTo>
                  <a:lnTo>
                    <a:pt x="130606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1193704" y="404850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1144841" y="4040415"/>
              <a:ext cx="139065" cy="16510"/>
            </a:xfrm>
            <a:custGeom>
              <a:avLst/>
              <a:gdLst/>
              <a:ahLst/>
              <a:cxnLst/>
              <a:rect l="l" t="t" r="r" b="b"/>
              <a:pathLst>
                <a:path w="139065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9065" h="16510">
                  <a:moveTo>
                    <a:pt x="138747" y="8102"/>
                  </a:moveTo>
                  <a:lnTo>
                    <a:pt x="130606" y="8102"/>
                  </a:lnTo>
                  <a:lnTo>
                    <a:pt x="130606" y="16205"/>
                  </a:lnTo>
                  <a:lnTo>
                    <a:pt x="138747" y="16205"/>
                  </a:lnTo>
                  <a:lnTo>
                    <a:pt x="138747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1185563" y="404040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1136383" y="4032300"/>
              <a:ext cx="147320" cy="16510"/>
            </a:xfrm>
            <a:custGeom>
              <a:avLst/>
              <a:gdLst/>
              <a:ahLst/>
              <a:cxnLst/>
              <a:rect l="l" t="t" r="r" b="b"/>
              <a:pathLst>
                <a:path w="147319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47319" h="16510">
                  <a:moveTo>
                    <a:pt x="147205" y="8115"/>
                  </a:moveTo>
                  <a:lnTo>
                    <a:pt x="139065" y="8115"/>
                  </a:lnTo>
                  <a:lnTo>
                    <a:pt x="139065" y="16217"/>
                  </a:lnTo>
                  <a:lnTo>
                    <a:pt x="147205" y="16217"/>
                  </a:lnTo>
                  <a:lnTo>
                    <a:pt x="147205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1177410" y="403228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1136383" y="4024197"/>
              <a:ext cx="155575" cy="16510"/>
            </a:xfrm>
            <a:custGeom>
              <a:avLst/>
              <a:gdLst/>
              <a:ahLst/>
              <a:cxnLst/>
              <a:rect l="l" t="t" r="r" b="b"/>
              <a:pathLst>
                <a:path w="155575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55575" h="16510">
                  <a:moveTo>
                    <a:pt x="155346" y="8102"/>
                  </a:moveTo>
                  <a:lnTo>
                    <a:pt x="147205" y="8102"/>
                  </a:lnTo>
                  <a:lnTo>
                    <a:pt x="147205" y="16205"/>
                  </a:lnTo>
                  <a:lnTo>
                    <a:pt x="155346" y="16205"/>
                  </a:lnTo>
                  <a:lnTo>
                    <a:pt x="155346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1177410" y="402418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1136383" y="4015765"/>
              <a:ext cx="155575" cy="17145"/>
            </a:xfrm>
            <a:custGeom>
              <a:avLst/>
              <a:gdLst/>
              <a:ahLst/>
              <a:cxnLst/>
              <a:rect l="l" t="t" r="r" b="b"/>
              <a:pathLst>
                <a:path w="155575" h="17145">
                  <a:moveTo>
                    <a:pt x="8458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458" y="8420"/>
                  </a:lnTo>
                  <a:lnTo>
                    <a:pt x="8458" y="0"/>
                  </a:lnTo>
                  <a:close/>
                </a:path>
                <a:path w="155575" h="17145">
                  <a:moveTo>
                    <a:pt x="155346" y="8432"/>
                  </a:moveTo>
                  <a:lnTo>
                    <a:pt x="147205" y="8432"/>
                  </a:lnTo>
                  <a:lnTo>
                    <a:pt x="147205" y="16535"/>
                  </a:lnTo>
                  <a:lnTo>
                    <a:pt x="155346" y="16535"/>
                  </a:lnTo>
                  <a:lnTo>
                    <a:pt x="155346" y="8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1185563" y="401576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1128229" y="4007662"/>
              <a:ext cx="163830" cy="17145"/>
            </a:xfrm>
            <a:custGeom>
              <a:avLst/>
              <a:gdLst/>
              <a:ahLst/>
              <a:cxnLst/>
              <a:rect l="l" t="t" r="r" b="b"/>
              <a:pathLst>
                <a:path w="163830" h="17145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63830" h="17145">
                  <a:moveTo>
                    <a:pt x="163499" y="8102"/>
                  </a:moveTo>
                  <a:lnTo>
                    <a:pt x="155359" y="8102"/>
                  </a:lnTo>
                  <a:lnTo>
                    <a:pt x="155359" y="16522"/>
                  </a:lnTo>
                  <a:lnTo>
                    <a:pt x="163499" y="16522"/>
                  </a:lnTo>
                  <a:lnTo>
                    <a:pt x="163499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1193698" y="4007662"/>
              <a:ext cx="16510" cy="8255"/>
            </a:xfrm>
            <a:custGeom>
              <a:avLst/>
              <a:gdLst/>
              <a:ahLst/>
              <a:cxnLst/>
              <a:rect l="l" t="t" r="r" b="b"/>
              <a:pathLst>
                <a:path w="16509" h="8254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16281" y="8102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1128229" y="3999559"/>
              <a:ext cx="172085" cy="16510"/>
            </a:xfrm>
            <a:custGeom>
              <a:avLst/>
              <a:gdLst/>
              <a:ahLst/>
              <a:cxnLst/>
              <a:rect l="l" t="t" r="r" b="b"/>
              <a:pathLst>
                <a:path w="172084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72084" h="16510">
                  <a:moveTo>
                    <a:pt x="171640" y="8102"/>
                  </a:moveTo>
                  <a:lnTo>
                    <a:pt x="163499" y="8102"/>
                  </a:lnTo>
                  <a:lnTo>
                    <a:pt x="163499" y="16205"/>
                  </a:lnTo>
                  <a:lnTo>
                    <a:pt x="171640" y="16205"/>
                  </a:lnTo>
                  <a:lnTo>
                    <a:pt x="171640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1209979" y="3999559"/>
              <a:ext cx="24765" cy="8255"/>
            </a:xfrm>
            <a:custGeom>
              <a:avLst/>
              <a:gdLst/>
              <a:ahLst/>
              <a:cxnLst/>
              <a:rect l="l" t="t" r="r" b="b"/>
              <a:pathLst>
                <a:path w="24765" h="8254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24765" h="8254">
                  <a:moveTo>
                    <a:pt x="24434" y="0"/>
                  </a:moveTo>
                  <a:lnTo>
                    <a:pt x="16294" y="0"/>
                  </a:lnTo>
                  <a:lnTo>
                    <a:pt x="8153" y="0"/>
                  </a:lnTo>
                  <a:lnTo>
                    <a:pt x="8153" y="8102"/>
                  </a:lnTo>
                  <a:lnTo>
                    <a:pt x="16294" y="8102"/>
                  </a:lnTo>
                  <a:lnTo>
                    <a:pt x="24434" y="8102"/>
                  </a:lnTo>
                  <a:lnTo>
                    <a:pt x="24434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1128229" y="3991444"/>
              <a:ext cx="172085" cy="16510"/>
            </a:xfrm>
            <a:custGeom>
              <a:avLst/>
              <a:gdLst/>
              <a:ahLst/>
              <a:cxnLst/>
              <a:rect l="l" t="t" r="r" b="b"/>
              <a:pathLst>
                <a:path w="172084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72084" h="16510">
                  <a:moveTo>
                    <a:pt x="171640" y="8115"/>
                  </a:moveTo>
                  <a:lnTo>
                    <a:pt x="163499" y="8115"/>
                  </a:lnTo>
                  <a:lnTo>
                    <a:pt x="163499" y="16217"/>
                  </a:lnTo>
                  <a:lnTo>
                    <a:pt x="171640" y="16217"/>
                  </a:lnTo>
                  <a:lnTo>
                    <a:pt x="171640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1234421" y="3991435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8456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456" y="8109"/>
                  </a:lnTo>
                  <a:lnTo>
                    <a:pt x="845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1136383" y="3983329"/>
              <a:ext cx="163830" cy="16510"/>
            </a:xfrm>
            <a:custGeom>
              <a:avLst/>
              <a:gdLst/>
              <a:ahLst/>
              <a:cxnLst/>
              <a:rect l="l" t="t" r="r" b="b"/>
              <a:pathLst>
                <a:path w="163830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63830" h="16510">
                  <a:moveTo>
                    <a:pt x="163487" y="8115"/>
                  </a:moveTo>
                  <a:lnTo>
                    <a:pt x="155346" y="8115"/>
                  </a:lnTo>
                  <a:lnTo>
                    <a:pt x="155346" y="16217"/>
                  </a:lnTo>
                  <a:lnTo>
                    <a:pt x="163487" y="16217"/>
                  </a:lnTo>
                  <a:lnTo>
                    <a:pt x="163487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1242879" y="398332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1136383" y="3975226"/>
              <a:ext cx="155575" cy="16510"/>
            </a:xfrm>
            <a:custGeom>
              <a:avLst/>
              <a:gdLst/>
              <a:ahLst/>
              <a:cxnLst/>
              <a:rect l="l" t="t" r="r" b="b"/>
              <a:pathLst>
                <a:path w="155575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55575" h="16510">
                  <a:moveTo>
                    <a:pt x="155346" y="8102"/>
                  </a:moveTo>
                  <a:lnTo>
                    <a:pt x="147205" y="8102"/>
                  </a:lnTo>
                  <a:lnTo>
                    <a:pt x="147205" y="16205"/>
                  </a:lnTo>
                  <a:lnTo>
                    <a:pt x="155346" y="16205"/>
                  </a:lnTo>
                  <a:lnTo>
                    <a:pt x="155346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1251020" y="397521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1136383" y="3966793"/>
              <a:ext cx="155575" cy="17145"/>
            </a:xfrm>
            <a:custGeom>
              <a:avLst/>
              <a:gdLst/>
              <a:ahLst/>
              <a:cxnLst/>
              <a:rect l="l" t="t" r="r" b="b"/>
              <a:pathLst>
                <a:path w="155575" h="17145">
                  <a:moveTo>
                    <a:pt x="8458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458" y="8420"/>
                  </a:lnTo>
                  <a:lnTo>
                    <a:pt x="8458" y="0"/>
                  </a:lnTo>
                  <a:close/>
                </a:path>
                <a:path w="155575" h="17145">
                  <a:moveTo>
                    <a:pt x="155346" y="8432"/>
                  </a:moveTo>
                  <a:lnTo>
                    <a:pt x="147205" y="8432"/>
                  </a:lnTo>
                  <a:lnTo>
                    <a:pt x="147205" y="16535"/>
                  </a:lnTo>
                  <a:lnTo>
                    <a:pt x="155346" y="16535"/>
                  </a:lnTo>
                  <a:lnTo>
                    <a:pt x="155346" y="8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1251020" y="396679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1144841" y="3958691"/>
              <a:ext cx="147320" cy="17145"/>
            </a:xfrm>
            <a:custGeom>
              <a:avLst/>
              <a:gdLst/>
              <a:ahLst/>
              <a:cxnLst/>
              <a:rect l="l" t="t" r="r" b="b"/>
              <a:pathLst>
                <a:path w="147319" h="17145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47319" h="17145">
                  <a:moveTo>
                    <a:pt x="146888" y="8102"/>
                  </a:moveTo>
                  <a:lnTo>
                    <a:pt x="138747" y="8102"/>
                  </a:lnTo>
                  <a:lnTo>
                    <a:pt x="138747" y="16522"/>
                  </a:lnTo>
                  <a:lnTo>
                    <a:pt x="146888" y="16522"/>
                  </a:lnTo>
                  <a:lnTo>
                    <a:pt x="146888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1242879" y="395868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1144841" y="3950588"/>
              <a:ext cx="139065" cy="16510"/>
            </a:xfrm>
            <a:custGeom>
              <a:avLst/>
              <a:gdLst/>
              <a:ahLst/>
              <a:cxnLst/>
              <a:rect l="l" t="t" r="r" b="b"/>
              <a:pathLst>
                <a:path w="139065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9065" h="16510">
                  <a:moveTo>
                    <a:pt x="138747" y="8102"/>
                  </a:moveTo>
                  <a:lnTo>
                    <a:pt x="130606" y="8102"/>
                  </a:lnTo>
                  <a:lnTo>
                    <a:pt x="130606" y="16205"/>
                  </a:lnTo>
                  <a:lnTo>
                    <a:pt x="138747" y="16205"/>
                  </a:lnTo>
                  <a:lnTo>
                    <a:pt x="138747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1234421" y="3950580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8456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456" y="8109"/>
                  </a:lnTo>
                  <a:lnTo>
                    <a:pt x="845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1152982" y="3942473"/>
              <a:ext cx="130810" cy="16510"/>
            </a:xfrm>
            <a:custGeom>
              <a:avLst/>
              <a:gdLst/>
              <a:ahLst/>
              <a:cxnLst/>
              <a:rect l="l" t="t" r="r" b="b"/>
              <a:pathLst>
                <a:path w="130809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0809" h="16510">
                  <a:moveTo>
                    <a:pt x="130606" y="8115"/>
                  </a:moveTo>
                  <a:lnTo>
                    <a:pt x="122466" y="8115"/>
                  </a:lnTo>
                  <a:lnTo>
                    <a:pt x="122466" y="16217"/>
                  </a:lnTo>
                  <a:lnTo>
                    <a:pt x="130606" y="16217"/>
                  </a:lnTo>
                  <a:lnTo>
                    <a:pt x="130606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1218133" y="3942473"/>
              <a:ext cx="16510" cy="8255"/>
            </a:xfrm>
            <a:custGeom>
              <a:avLst/>
              <a:gdLst/>
              <a:ahLst/>
              <a:cxnLst/>
              <a:rect l="l" t="t" r="r" b="b"/>
              <a:pathLst>
                <a:path w="16509" h="8254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16281" y="8102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1161122" y="3885399"/>
              <a:ext cx="114935" cy="65405"/>
            </a:xfrm>
            <a:custGeom>
              <a:avLst/>
              <a:gdLst/>
              <a:ahLst/>
              <a:cxnLst/>
              <a:rect l="l" t="t" r="r" b="b"/>
              <a:pathLst>
                <a:path w="114934" h="65404">
                  <a:moveTo>
                    <a:pt x="16281" y="48971"/>
                  </a:moveTo>
                  <a:lnTo>
                    <a:pt x="8140" y="48971"/>
                  </a:lnTo>
                  <a:lnTo>
                    <a:pt x="0" y="48971"/>
                  </a:lnTo>
                  <a:lnTo>
                    <a:pt x="0" y="57073"/>
                  </a:lnTo>
                  <a:lnTo>
                    <a:pt x="8140" y="57073"/>
                  </a:lnTo>
                  <a:lnTo>
                    <a:pt x="16281" y="57073"/>
                  </a:lnTo>
                  <a:lnTo>
                    <a:pt x="16281" y="48971"/>
                  </a:lnTo>
                  <a:close/>
                </a:path>
                <a:path w="114934" h="65404">
                  <a:moveTo>
                    <a:pt x="24422" y="40855"/>
                  </a:moveTo>
                  <a:lnTo>
                    <a:pt x="16281" y="40855"/>
                  </a:lnTo>
                  <a:lnTo>
                    <a:pt x="16281" y="48958"/>
                  </a:lnTo>
                  <a:lnTo>
                    <a:pt x="24422" y="48958"/>
                  </a:lnTo>
                  <a:lnTo>
                    <a:pt x="24422" y="40855"/>
                  </a:lnTo>
                  <a:close/>
                </a:path>
                <a:path w="114934" h="65404">
                  <a:moveTo>
                    <a:pt x="40716" y="40855"/>
                  </a:moveTo>
                  <a:lnTo>
                    <a:pt x="32575" y="40855"/>
                  </a:lnTo>
                  <a:lnTo>
                    <a:pt x="24434" y="40855"/>
                  </a:lnTo>
                  <a:lnTo>
                    <a:pt x="24434" y="48958"/>
                  </a:lnTo>
                  <a:lnTo>
                    <a:pt x="32575" y="48958"/>
                  </a:lnTo>
                  <a:lnTo>
                    <a:pt x="40716" y="48958"/>
                  </a:lnTo>
                  <a:lnTo>
                    <a:pt x="40716" y="40855"/>
                  </a:lnTo>
                  <a:close/>
                </a:path>
                <a:path w="114934" h="65404">
                  <a:moveTo>
                    <a:pt x="56997" y="24333"/>
                  </a:moveTo>
                  <a:lnTo>
                    <a:pt x="48856" y="24333"/>
                  </a:lnTo>
                  <a:lnTo>
                    <a:pt x="48856" y="32435"/>
                  </a:lnTo>
                  <a:lnTo>
                    <a:pt x="40716" y="32435"/>
                  </a:lnTo>
                  <a:lnTo>
                    <a:pt x="40716" y="40855"/>
                  </a:lnTo>
                  <a:lnTo>
                    <a:pt x="48856" y="40855"/>
                  </a:lnTo>
                  <a:lnTo>
                    <a:pt x="56997" y="40855"/>
                  </a:lnTo>
                  <a:lnTo>
                    <a:pt x="56997" y="32435"/>
                  </a:lnTo>
                  <a:lnTo>
                    <a:pt x="56997" y="24333"/>
                  </a:lnTo>
                  <a:close/>
                </a:path>
                <a:path w="114934" h="65404">
                  <a:moveTo>
                    <a:pt x="56997" y="0"/>
                  </a:moveTo>
                  <a:lnTo>
                    <a:pt x="48856" y="0"/>
                  </a:lnTo>
                  <a:lnTo>
                    <a:pt x="48856" y="8102"/>
                  </a:lnTo>
                  <a:lnTo>
                    <a:pt x="48856" y="16217"/>
                  </a:lnTo>
                  <a:lnTo>
                    <a:pt x="48856" y="24320"/>
                  </a:lnTo>
                  <a:lnTo>
                    <a:pt x="56997" y="24320"/>
                  </a:lnTo>
                  <a:lnTo>
                    <a:pt x="56997" y="16217"/>
                  </a:lnTo>
                  <a:lnTo>
                    <a:pt x="56997" y="8115"/>
                  </a:lnTo>
                  <a:lnTo>
                    <a:pt x="56997" y="0"/>
                  </a:lnTo>
                  <a:close/>
                </a:path>
                <a:path w="114934" h="65404">
                  <a:moveTo>
                    <a:pt x="65151" y="32435"/>
                  </a:moveTo>
                  <a:lnTo>
                    <a:pt x="57010" y="32435"/>
                  </a:lnTo>
                  <a:lnTo>
                    <a:pt x="57010" y="40855"/>
                  </a:lnTo>
                  <a:lnTo>
                    <a:pt x="65151" y="40855"/>
                  </a:lnTo>
                  <a:lnTo>
                    <a:pt x="65151" y="32435"/>
                  </a:lnTo>
                  <a:close/>
                </a:path>
                <a:path w="114934" h="65404">
                  <a:moveTo>
                    <a:pt x="89890" y="40855"/>
                  </a:moveTo>
                  <a:lnTo>
                    <a:pt x="81749" y="40855"/>
                  </a:lnTo>
                  <a:lnTo>
                    <a:pt x="73291" y="40855"/>
                  </a:lnTo>
                  <a:lnTo>
                    <a:pt x="65151" y="40855"/>
                  </a:lnTo>
                  <a:lnTo>
                    <a:pt x="65151" y="48958"/>
                  </a:lnTo>
                  <a:lnTo>
                    <a:pt x="73291" y="48958"/>
                  </a:lnTo>
                  <a:lnTo>
                    <a:pt x="81749" y="48958"/>
                  </a:lnTo>
                  <a:lnTo>
                    <a:pt x="89890" y="48958"/>
                  </a:lnTo>
                  <a:lnTo>
                    <a:pt x="89890" y="40855"/>
                  </a:lnTo>
                  <a:close/>
                </a:path>
                <a:path w="114934" h="65404">
                  <a:moveTo>
                    <a:pt x="106172" y="48971"/>
                  </a:moveTo>
                  <a:lnTo>
                    <a:pt x="98031" y="48971"/>
                  </a:lnTo>
                  <a:lnTo>
                    <a:pt x="89890" y="48971"/>
                  </a:lnTo>
                  <a:lnTo>
                    <a:pt x="89890" y="57073"/>
                  </a:lnTo>
                  <a:lnTo>
                    <a:pt x="98031" y="57073"/>
                  </a:lnTo>
                  <a:lnTo>
                    <a:pt x="106172" y="57073"/>
                  </a:lnTo>
                  <a:lnTo>
                    <a:pt x="106172" y="48971"/>
                  </a:lnTo>
                  <a:close/>
                </a:path>
                <a:path w="114934" h="65404">
                  <a:moveTo>
                    <a:pt x="114325" y="57073"/>
                  </a:moveTo>
                  <a:lnTo>
                    <a:pt x="106184" y="57073"/>
                  </a:lnTo>
                  <a:lnTo>
                    <a:pt x="106184" y="65176"/>
                  </a:lnTo>
                  <a:lnTo>
                    <a:pt x="114325" y="65176"/>
                  </a:lnTo>
                  <a:lnTo>
                    <a:pt x="114325" y="570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249" rIns="0" bIns="0" rtlCol="0" vert="horz">
            <a:spAutoFit/>
          </a:bodyPr>
          <a:lstStyle/>
          <a:p>
            <a:pPr marL="3911600" marR="5080" indent="-3417570">
              <a:lnSpc>
                <a:spcPct val="100000"/>
              </a:lnSpc>
              <a:spcBef>
                <a:spcPts val="100"/>
              </a:spcBef>
            </a:pP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Aplicación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de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la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spc="-10" i="0">
                <a:solidFill>
                  <a:srgbClr val="0000CC"/>
                </a:solidFill>
                <a:latin typeface="Arial MT"/>
                <a:cs typeface="Arial MT"/>
              </a:rPr>
              <a:t>Superposición</a:t>
            </a:r>
            <a:r>
              <a:rPr dirty="0" spc="-60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en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la</a:t>
            </a:r>
            <a:r>
              <a:rPr dirty="0" spc="-60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Maniobra</a:t>
            </a:r>
            <a:r>
              <a:rPr dirty="0" spc="-70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spc="-25" i="0">
                <a:solidFill>
                  <a:srgbClr val="0000CC"/>
                </a:solidFill>
                <a:latin typeface="Arial MT"/>
                <a:cs typeface="Arial MT"/>
              </a:rPr>
              <a:t>de </a:t>
            </a:r>
            <a:r>
              <a:rPr dirty="0" spc="-10" i="0">
                <a:solidFill>
                  <a:srgbClr val="0000CC"/>
                </a:solidFill>
                <a:latin typeface="Arial MT"/>
                <a:cs typeface="Arial MT"/>
              </a:rPr>
              <a:t>Cierre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2634" y="2221968"/>
            <a:ext cx="7693025" cy="33566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400">
                <a:latin typeface="Arial MT"/>
                <a:cs typeface="Arial MT"/>
              </a:rPr>
              <a:t>Por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analogía: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ts val="2730"/>
              </a:lnSpc>
              <a:spcBef>
                <a:spcPts val="300"/>
              </a:spcBef>
              <a:buChar char="•"/>
              <a:tabLst>
                <a:tab pos="354965" algn="l"/>
                <a:tab pos="1061720" algn="l"/>
              </a:tabLst>
            </a:pPr>
            <a:r>
              <a:rPr dirty="0" sz="2400">
                <a:latin typeface="Arial MT"/>
                <a:cs typeface="Arial MT"/>
              </a:rPr>
              <a:t>V1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 spc="-50">
                <a:latin typeface="Arial MT"/>
                <a:cs typeface="Arial MT"/>
              </a:rPr>
              <a:t>:</a:t>
            </a:r>
            <a:r>
              <a:rPr dirty="0" sz="2400">
                <a:latin typeface="Arial MT"/>
                <a:cs typeface="Arial MT"/>
              </a:rPr>
              <a:t>	voltaje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entre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contactos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del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interruptor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antes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del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ts val="2730"/>
              </a:lnSpc>
            </a:pPr>
            <a:r>
              <a:rPr dirty="0" sz="2400" spc="-10">
                <a:latin typeface="Arial MT"/>
                <a:cs typeface="Arial MT"/>
              </a:rPr>
              <a:t>cierre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ts val="2730"/>
              </a:lnSpc>
              <a:spcBef>
                <a:spcPts val="30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V2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: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voltaje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se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inyecta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igual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magnitud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V1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ts val="2730"/>
              </a:lnSpc>
            </a:pPr>
            <a:r>
              <a:rPr dirty="0" sz="2400">
                <a:latin typeface="Arial MT"/>
                <a:cs typeface="Arial MT"/>
              </a:rPr>
              <a:t>pero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signo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contrario.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Por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lo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tanto:</a:t>
            </a:r>
            <a:endParaRPr sz="2400">
              <a:latin typeface="Arial MT"/>
              <a:cs typeface="Arial MT"/>
            </a:endParaRPr>
          </a:p>
          <a:p>
            <a:pPr algn="just" marL="355600" marR="5080" indent="-7620">
              <a:lnSpc>
                <a:spcPct val="90000"/>
              </a:lnSpc>
              <a:spcBef>
                <a:spcPts val="570"/>
              </a:spcBef>
            </a:pPr>
            <a:r>
              <a:rPr dirty="0" sz="2400">
                <a:latin typeface="Arial MT"/>
                <a:cs typeface="Arial MT"/>
              </a:rPr>
              <a:t>Interruptor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cerrado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significa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V1+V2=V1-</a:t>
            </a:r>
            <a:r>
              <a:rPr dirty="0" sz="2400">
                <a:latin typeface="Arial MT"/>
                <a:cs typeface="Arial MT"/>
              </a:rPr>
              <a:t>V1=0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decir, </a:t>
            </a:r>
            <a:r>
              <a:rPr dirty="0" sz="2400">
                <a:latin typeface="Arial MT"/>
                <a:cs typeface="Arial MT"/>
              </a:rPr>
              <a:t>V2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un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estímulo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superpuesto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para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simular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la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acción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cierre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57530">
              <a:lnSpc>
                <a:spcPct val="100000"/>
              </a:lnSpc>
              <a:spcBef>
                <a:spcPts val="100"/>
              </a:spcBef>
            </a:pPr>
            <a:r>
              <a:rPr dirty="0" sz="3200" i="0">
                <a:latin typeface="Arial MT"/>
                <a:cs typeface="Arial MT"/>
              </a:rPr>
              <a:t>Solución</a:t>
            </a:r>
            <a:r>
              <a:rPr dirty="0" sz="3200" spc="-70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de</a:t>
            </a:r>
            <a:r>
              <a:rPr dirty="0" sz="3200" spc="-60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Circuito</a:t>
            </a:r>
            <a:r>
              <a:rPr dirty="0" sz="3200" spc="-45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RL,</a:t>
            </a:r>
            <a:r>
              <a:rPr dirty="0" sz="3200" spc="-40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Corriente</a:t>
            </a:r>
            <a:r>
              <a:rPr dirty="0" sz="3200" spc="-65" i="0">
                <a:latin typeface="Arial MT"/>
                <a:cs typeface="Arial MT"/>
              </a:rPr>
              <a:t> </a:t>
            </a:r>
            <a:r>
              <a:rPr dirty="0" sz="3200" spc="-10" i="0">
                <a:latin typeface="Arial MT"/>
                <a:cs typeface="Arial MT"/>
              </a:rPr>
              <a:t>Alterna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1619122"/>
            <a:ext cx="4038600" cy="195110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2045" y="1847469"/>
            <a:ext cx="3581400" cy="17288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30517" y="3788782"/>
            <a:ext cx="8300720" cy="132969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just" marL="12700" marR="5080">
              <a:lnSpc>
                <a:spcPts val="3360"/>
              </a:lnSpc>
              <a:spcBef>
                <a:spcPts val="365"/>
              </a:spcBef>
            </a:pPr>
            <a:r>
              <a:rPr dirty="0" sz="2950" spc="-30" i="1">
                <a:latin typeface="Arial"/>
                <a:cs typeface="Arial"/>
              </a:rPr>
              <a:t>La</a:t>
            </a:r>
            <a:r>
              <a:rPr dirty="0" sz="2950" spc="-135" i="1">
                <a:latin typeface="Arial"/>
                <a:cs typeface="Arial"/>
              </a:rPr>
              <a:t> </a:t>
            </a:r>
            <a:r>
              <a:rPr dirty="0" sz="2950" spc="-65" i="1">
                <a:latin typeface="Arial"/>
                <a:cs typeface="Arial"/>
              </a:rPr>
              <a:t>solución</a:t>
            </a:r>
            <a:r>
              <a:rPr dirty="0" sz="2950" spc="-105" i="1">
                <a:latin typeface="Arial"/>
                <a:cs typeface="Arial"/>
              </a:rPr>
              <a:t> </a:t>
            </a:r>
            <a:r>
              <a:rPr dirty="0" sz="2950" spc="-50" i="1">
                <a:latin typeface="Arial"/>
                <a:cs typeface="Arial"/>
              </a:rPr>
              <a:t>para</a:t>
            </a:r>
            <a:r>
              <a:rPr dirty="0" sz="2950" spc="-120" i="1">
                <a:latin typeface="Arial"/>
                <a:cs typeface="Arial"/>
              </a:rPr>
              <a:t> </a:t>
            </a:r>
            <a:r>
              <a:rPr dirty="0" sz="2950" i="1">
                <a:latin typeface="Arial"/>
                <a:cs typeface="Arial"/>
              </a:rPr>
              <a:t>la</a:t>
            </a:r>
            <a:r>
              <a:rPr dirty="0" sz="2950" spc="-120" i="1">
                <a:latin typeface="Arial"/>
                <a:cs typeface="Arial"/>
              </a:rPr>
              <a:t> </a:t>
            </a:r>
            <a:r>
              <a:rPr dirty="0" sz="2950" spc="-65" i="1">
                <a:latin typeface="Arial"/>
                <a:cs typeface="Arial"/>
              </a:rPr>
              <a:t>corriente</a:t>
            </a:r>
            <a:r>
              <a:rPr dirty="0" sz="2950" spc="-120" i="1">
                <a:latin typeface="Arial"/>
                <a:cs typeface="Arial"/>
              </a:rPr>
              <a:t> </a:t>
            </a:r>
            <a:r>
              <a:rPr dirty="0" sz="2950" spc="-70" i="1">
                <a:latin typeface="Arial"/>
                <a:cs typeface="Arial"/>
              </a:rPr>
              <a:t>contiene</a:t>
            </a:r>
            <a:r>
              <a:rPr dirty="0" sz="2950" spc="-114" i="1">
                <a:latin typeface="Arial"/>
                <a:cs typeface="Arial"/>
              </a:rPr>
              <a:t> </a:t>
            </a:r>
            <a:r>
              <a:rPr dirty="0" sz="2950" spc="-50" i="1">
                <a:latin typeface="Arial"/>
                <a:cs typeface="Arial"/>
              </a:rPr>
              <a:t>una</a:t>
            </a:r>
            <a:r>
              <a:rPr dirty="0" sz="2950" spc="-125" i="1">
                <a:latin typeface="Arial"/>
                <a:cs typeface="Arial"/>
              </a:rPr>
              <a:t> </a:t>
            </a:r>
            <a:r>
              <a:rPr dirty="0" sz="2950" spc="-60" i="1">
                <a:latin typeface="Arial"/>
                <a:cs typeface="Arial"/>
              </a:rPr>
              <a:t>respuesta </a:t>
            </a:r>
            <a:r>
              <a:rPr dirty="0" sz="2950" spc="-75" i="1">
                <a:latin typeface="Arial"/>
                <a:cs typeface="Arial"/>
              </a:rPr>
              <a:t>forzada</a:t>
            </a:r>
            <a:r>
              <a:rPr dirty="0" sz="2950" spc="-125" i="1">
                <a:latin typeface="Arial"/>
                <a:cs typeface="Arial"/>
              </a:rPr>
              <a:t> </a:t>
            </a:r>
            <a:r>
              <a:rPr dirty="0" sz="2950" spc="-80" i="1">
                <a:latin typeface="Arial"/>
                <a:cs typeface="Arial"/>
              </a:rPr>
              <a:t>(estado</a:t>
            </a:r>
            <a:r>
              <a:rPr dirty="0" sz="2950" spc="-105" i="1">
                <a:latin typeface="Arial"/>
                <a:cs typeface="Arial"/>
              </a:rPr>
              <a:t> </a:t>
            </a:r>
            <a:r>
              <a:rPr dirty="0" sz="2950" spc="-55" i="1">
                <a:latin typeface="Arial"/>
                <a:cs typeface="Arial"/>
              </a:rPr>
              <a:t>estable)</a:t>
            </a:r>
            <a:r>
              <a:rPr dirty="0" sz="2950" spc="-65" i="1">
                <a:latin typeface="Arial"/>
                <a:cs typeface="Arial"/>
              </a:rPr>
              <a:t> </a:t>
            </a:r>
            <a:r>
              <a:rPr dirty="0" sz="2950" i="1">
                <a:latin typeface="Arial"/>
                <a:cs typeface="Arial"/>
              </a:rPr>
              <a:t>y</a:t>
            </a:r>
            <a:r>
              <a:rPr dirty="0" sz="2950" spc="595" i="1">
                <a:latin typeface="Arial"/>
                <a:cs typeface="Arial"/>
              </a:rPr>
              <a:t> </a:t>
            </a:r>
            <a:r>
              <a:rPr dirty="0" sz="2950" spc="-35" i="1">
                <a:latin typeface="Arial"/>
                <a:cs typeface="Arial"/>
              </a:rPr>
              <a:t>una</a:t>
            </a:r>
            <a:r>
              <a:rPr dirty="0" sz="2950" spc="-80" i="1">
                <a:latin typeface="Arial"/>
                <a:cs typeface="Arial"/>
              </a:rPr>
              <a:t> respuesta</a:t>
            </a:r>
            <a:r>
              <a:rPr dirty="0" sz="2950" spc="-110" i="1">
                <a:latin typeface="Arial"/>
                <a:cs typeface="Arial"/>
              </a:rPr>
              <a:t> </a:t>
            </a:r>
            <a:r>
              <a:rPr dirty="0" sz="2950" spc="-10" i="1">
                <a:latin typeface="Arial"/>
                <a:cs typeface="Arial"/>
              </a:rPr>
              <a:t>transitoria (natural):</a:t>
            </a:r>
            <a:endParaRPr sz="29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3694" y="5301208"/>
            <a:ext cx="5805678" cy="6480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6781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100"/>
              </a:spcBef>
            </a:pP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3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8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20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65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37" y="1700809"/>
            <a:ext cx="8153400" cy="4759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3062" rIns="0" bIns="0" rtlCol="0" vert="horz">
            <a:spAutoFit/>
          </a:bodyPr>
          <a:lstStyle/>
          <a:p>
            <a:pPr marL="612140">
              <a:lnSpc>
                <a:spcPct val="100000"/>
              </a:lnSpc>
              <a:spcBef>
                <a:spcPts val="100"/>
              </a:spcBef>
            </a:pP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3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8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20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65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2420823"/>
            <a:ext cx="8077200" cy="40021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7885" y="924242"/>
            <a:ext cx="7582534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65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5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55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14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556791"/>
            <a:ext cx="7239000" cy="50577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812" y="996378"/>
            <a:ext cx="7582534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65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5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55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14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556791"/>
            <a:ext cx="716280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708910" marR="5080" indent="-1992630">
              <a:lnSpc>
                <a:spcPct val="100000"/>
              </a:lnSpc>
              <a:spcBef>
                <a:spcPts val="100"/>
              </a:spcBef>
            </a:pP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55" b="1" i="0">
                <a:solidFill>
                  <a:srgbClr val="3333CC"/>
                </a:solidFill>
                <a:latin typeface="Arial"/>
                <a:cs typeface="Arial"/>
              </a:rPr>
              <a:t> Circuito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1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0" b="1" i="0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3200" spc="-12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25" b="1" i="0">
                <a:solidFill>
                  <a:srgbClr val="3333CC"/>
                </a:solidFill>
                <a:latin typeface="Arial"/>
                <a:cs typeface="Arial"/>
              </a:rPr>
              <a:t>ATP </a:t>
            </a:r>
            <a:r>
              <a:rPr dirty="0" sz="3200" spc="-114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4344" y="1993209"/>
            <a:ext cx="8074659" cy="114617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 marR="5080">
              <a:lnSpc>
                <a:spcPct val="96400"/>
              </a:lnSpc>
              <a:spcBef>
                <a:spcPts val="240"/>
              </a:spcBef>
            </a:pPr>
            <a:r>
              <a:rPr dirty="0" sz="2500" i="1">
                <a:latin typeface="Arial"/>
                <a:cs typeface="Arial"/>
              </a:rPr>
              <a:t>Se</a:t>
            </a:r>
            <a:r>
              <a:rPr dirty="0" sz="2500" spc="4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tiene</a:t>
            </a:r>
            <a:r>
              <a:rPr dirty="0" sz="2500" spc="5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un</a:t>
            </a:r>
            <a:r>
              <a:rPr dirty="0" sz="2500" spc="4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reactor</a:t>
            </a:r>
            <a:r>
              <a:rPr dirty="0" sz="2500" spc="50" i="1">
                <a:latin typeface="Arial"/>
                <a:cs typeface="Arial"/>
              </a:rPr>
              <a:t> </a:t>
            </a:r>
            <a:r>
              <a:rPr dirty="0" sz="2500" spc="-10" i="1">
                <a:latin typeface="Arial"/>
                <a:cs typeface="Arial"/>
              </a:rPr>
              <a:t>monofásico</a:t>
            </a:r>
            <a:r>
              <a:rPr dirty="0" sz="2500" spc="4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de</a:t>
            </a:r>
            <a:r>
              <a:rPr dirty="0" sz="2500" spc="5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10</a:t>
            </a:r>
            <a:r>
              <a:rPr dirty="0" sz="2500" spc="4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MVA,</a:t>
            </a:r>
            <a:r>
              <a:rPr dirty="0" sz="2500" spc="3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X/R=50,</a:t>
            </a:r>
            <a:r>
              <a:rPr dirty="0" sz="2500" spc="35" i="1">
                <a:latin typeface="Arial"/>
                <a:cs typeface="Arial"/>
              </a:rPr>
              <a:t> </a:t>
            </a:r>
            <a:r>
              <a:rPr dirty="0" sz="2500" spc="-25" i="1">
                <a:latin typeface="Arial"/>
                <a:cs typeface="Arial"/>
              </a:rPr>
              <a:t>que </a:t>
            </a:r>
            <a:r>
              <a:rPr dirty="0" sz="2500" i="1">
                <a:latin typeface="Arial"/>
                <a:cs typeface="Arial"/>
              </a:rPr>
              <a:t>de</a:t>
            </a:r>
            <a:r>
              <a:rPr dirty="0" sz="2500" spc="229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ser</a:t>
            </a:r>
            <a:r>
              <a:rPr dirty="0" sz="2500" spc="229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energizado</a:t>
            </a:r>
            <a:r>
              <a:rPr dirty="0" sz="2500" spc="22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desde</a:t>
            </a:r>
            <a:r>
              <a:rPr dirty="0" sz="2500" spc="24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una</a:t>
            </a:r>
            <a:r>
              <a:rPr dirty="0" sz="2500" spc="229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fuente</a:t>
            </a:r>
            <a:r>
              <a:rPr dirty="0" sz="2500" spc="24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trifásica</a:t>
            </a:r>
            <a:r>
              <a:rPr dirty="0" sz="2500" spc="23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de</a:t>
            </a:r>
            <a:r>
              <a:rPr dirty="0" sz="2500" spc="23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525</a:t>
            </a:r>
            <a:r>
              <a:rPr dirty="0" sz="2500" spc="215" i="1">
                <a:latin typeface="Arial"/>
                <a:cs typeface="Arial"/>
              </a:rPr>
              <a:t> </a:t>
            </a:r>
            <a:r>
              <a:rPr dirty="0" sz="2500" spc="-25" i="1">
                <a:latin typeface="Arial"/>
                <a:cs typeface="Arial"/>
              </a:rPr>
              <a:t>kV </a:t>
            </a:r>
            <a:r>
              <a:rPr dirty="0" sz="2500" spc="-30" i="1">
                <a:latin typeface="Arial"/>
                <a:cs typeface="Arial"/>
              </a:rPr>
              <a:t>con</a:t>
            </a:r>
            <a:r>
              <a:rPr dirty="0" sz="2500" spc="-114" i="1">
                <a:latin typeface="Arial"/>
                <a:cs typeface="Arial"/>
              </a:rPr>
              <a:t> </a:t>
            </a:r>
            <a:r>
              <a:rPr dirty="0" sz="2500" spc="-50" i="1">
                <a:latin typeface="Arial"/>
                <a:cs typeface="Arial"/>
              </a:rPr>
              <a:t>característica</a:t>
            </a:r>
            <a:r>
              <a:rPr dirty="0" sz="2500" spc="-95" i="1">
                <a:latin typeface="Arial"/>
                <a:cs typeface="Arial"/>
              </a:rPr>
              <a:t> </a:t>
            </a:r>
            <a:r>
              <a:rPr dirty="0" sz="2500" spc="-40" i="1">
                <a:latin typeface="Arial"/>
                <a:cs typeface="Arial"/>
              </a:rPr>
              <a:t>senoidal</a:t>
            </a:r>
            <a:r>
              <a:rPr dirty="0" sz="2500" spc="-105" i="1">
                <a:latin typeface="Arial"/>
                <a:cs typeface="Arial"/>
              </a:rPr>
              <a:t> </a:t>
            </a:r>
            <a:r>
              <a:rPr dirty="0" sz="2500" spc="-35" i="1">
                <a:latin typeface="Arial"/>
                <a:cs typeface="Arial"/>
              </a:rPr>
              <a:t>V(t)</a:t>
            </a:r>
            <a:r>
              <a:rPr dirty="0" sz="2500" spc="-10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=</a:t>
            </a:r>
            <a:r>
              <a:rPr dirty="0" sz="2500" spc="-105" i="1">
                <a:latin typeface="Arial"/>
                <a:cs typeface="Arial"/>
              </a:rPr>
              <a:t> </a:t>
            </a:r>
            <a:r>
              <a:rPr dirty="0" sz="2500" spc="-10" i="1">
                <a:latin typeface="Arial"/>
                <a:cs typeface="Arial"/>
              </a:rPr>
              <a:t>Vm.sen(wt+</a:t>
            </a:r>
            <a:r>
              <a:rPr dirty="0" sz="2500" spc="-10">
                <a:latin typeface="Symbol"/>
                <a:cs typeface="Symbol"/>
              </a:rPr>
              <a:t></a:t>
            </a:r>
            <a:r>
              <a:rPr dirty="0" sz="2500" spc="-10" i="1">
                <a:latin typeface="Arial"/>
                <a:cs typeface="Arial"/>
              </a:rPr>
              <a:t>)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241262" y="3535213"/>
            <a:ext cx="398145" cy="231775"/>
            <a:chOff x="1241262" y="3535213"/>
            <a:chExt cx="398145" cy="231775"/>
          </a:xfrm>
        </p:grpSpPr>
        <p:sp>
          <p:nvSpPr>
            <p:cNvPr id="5" name="object 5" descr=""/>
            <p:cNvSpPr/>
            <p:nvPr/>
          </p:nvSpPr>
          <p:spPr>
            <a:xfrm>
              <a:off x="1300535" y="3690771"/>
              <a:ext cx="33020" cy="13970"/>
            </a:xfrm>
            <a:custGeom>
              <a:avLst/>
              <a:gdLst/>
              <a:ahLst/>
              <a:cxnLst/>
              <a:rect l="l" t="t" r="r" b="b"/>
              <a:pathLst>
                <a:path w="33019" h="13970">
                  <a:moveTo>
                    <a:pt x="0" y="13359"/>
                  </a:moveTo>
                  <a:lnTo>
                    <a:pt x="32518" y="0"/>
                  </a:lnTo>
                </a:path>
              </a:pathLst>
            </a:custGeom>
            <a:ln w="7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33054" y="3694415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0" y="0"/>
                  </a:moveTo>
                  <a:lnTo>
                    <a:pt x="47214" y="61940"/>
                  </a:lnTo>
                </a:path>
              </a:pathLst>
            </a:custGeom>
            <a:ln w="192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41262" y="3538957"/>
              <a:ext cx="398145" cy="217804"/>
            </a:xfrm>
            <a:custGeom>
              <a:avLst/>
              <a:gdLst/>
              <a:ahLst/>
              <a:cxnLst/>
              <a:rect l="l" t="t" r="r" b="b"/>
              <a:pathLst>
                <a:path w="398144" h="217804">
                  <a:moveTo>
                    <a:pt x="144768" y="217398"/>
                  </a:moveTo>
                  <a:lnTo>
                    <a:pt x="207189" y="32488"/>
                  </a:lnTo>
                </a:path>
                <a:path w="398144" h="217804">
                  <a:moveTo>
                    <a:pt x="207189" y="32488"/>
                  </a:moveTo>
                  <a:lnTo>
                    <a:pt x="344089" y="32488"/>
                  </a:lnTo>
                </a:path>
                <a:path w="398144" h="217804">
                  <a:moveTo>
                    <a:pt x="0" y="0"/>
                  </a:moveTo>
                  <a:lnTo>
                    <a:pt x="398108" y="0"/>
                  </a:lnTo>
                </a:path>
              </a:pathLst>
            </a:custGeom>
            <a:ln w="8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3932663" y="3405210"/>
            <a:ext cx="304800" cy="198120"/>
            <a:chOff x="3932663" y="3405210"/>
            <a:chExt cx="304800" cy="198120"/>
          </a:xfrm>
        </p:grpSpPr>
        <p:sp>
          <p:nvSpPr>
            <p:cNvPr id="9" name="object 9" descr=""/>
            <p:cNvSpPr/>
            <p:nvPr/>
          </p:nvSpPr>
          <p:spPr>
            <a:xfrm>
              <a:off x="3936787" y="3527723"/>
              <a:ext cx="33020" cy="13970"/>
            </a:xfrm>
            <a:custGeom>
              <a:avLst/>
              <a:gdLst/>
              <a:ahLst/>
              <a:cxnLst/>
              <a:rect l="l" t="t" r="r" b="b"/>
              <a:pathLst>
                <a:path w="33020" h="13970">
                  <a:moveTo>
                    <a:pt x="0" y="13511"/>
                  </a:moveTo>
                  <a:lnTo>
                    <a:pt x="32539" y="0"/>
                  </a:lnTo>
                </a:path>
              </a:pathLst>
            </a:custGeom>
            <a:ln w="79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69326" y="3531518"/>
              <a:ext cx="47625" cy="61594"/>
            </a:xfrm>
            <a:custGeom>
              <a:avLst/>
              <a:gdLst/>
              <a:ahLst/>
              <a:cxnLst/>
              <a:rect l="l" t="t" r="r" b="b"/>
              <a:pathLst>
                <a:path w="47625" h="61595">
                  <a:moveTo>
                    <a:pt x="0" y="0"/>
                  </a:moveTo>
                  <a:lnTo>
                    <a:pt x="47214" y="61181"/>
                  </a:lnTo>
                </a:path>
              </a:pathLst>
            </a:custGeom>
            <a:ln w="19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021644" y="3410370"/>
              <a:ext cx="215900" cy="182880"/>
            </a:xfrm>
            <a:custGeom>
              <a:avLst/>
              <a:gdLst/>
              <a:ahLst/>
              <a:cxnLst/>
              <a:rect l="l" t="t" r="r" b="b"/>
              <a:pathLst>
                <a:path w="215900" h="182879">
                  <a:moveTo>
                    <a:pt x="0" y="182329"/>
                  </a:moveTo>
                  <a:lnTo>
                    <a:pt x="62526" y="0"/>
                  </a:lnTo>
                </a:path>
                <a:path w="215900" h="182879">
                  <a:moveTo>
                    <a:pt x="62526" y="0"/>
                  </a:moveTo>
                  <a:lnTo>
                    <a:pt x="215653" y="0"/>
                  </a:lnTo>
                </a:path>
              </a:pathLst>
            </a:custGeom>
            <a:ln w="8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1824527" y="4088829"/>
            <a:ext cx="246379" cy="0"/>
          </a:xfrm>
          <a:custGeom>
            <a:avLst/>
            <a:gdLst/>
            <a:ahLst/>
            <a:cxnLst/>
            <a:rect l="l" t="t" r="r" b="b"/>
            <a:pathLst>
              <a:path w="246380" h="0">
                <a:moveTo>
                  <a:pt x="0" y="0"/>
                </a:moveTo>
                <a:lnTo>
                  <a:pt x="245981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5423182" y="4088829"/>
            <a:ext cx="327660" cy="0"/>
          </a:xfrm>
          <a:custGeom>
            <a:avLst/>
            <a:gdLst/>
            <a:ahLst/>
            <a:cxnLst/>
            <a:rect l="l" t="t" r="r" b="b"/>
            <a:pathLst>
              <a:path w="327660" h="0">
                <a:moveTo>
                  <a:pt x="0" y="0"/>
                </a:moveTo>
                <a:lnTo>
                  <a:pt x="327308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6037817" y="4088829"/>
            <a:ext cx="702945" cy="0"/>
          </a:xfrm>
          <a:custGeom>
            <a:avLst/>
            <a:gdLst/>
            <a:ahLst/>
            <a:cxnLst/>
            <a:rect l="l" t="t" r="r" b="b"/>
            <a:pathLst>
              <a:path w="702945" h="0">
                <a:moveTo>
                  <a:pt x="0" y="0"/>
                </a:moveTo>
                <a:lnTo>
                  <a:pt x="702895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458133" y="4856250"/>
            <a:ext cx="2298700" cy="0"/>
          </a:xfrm>
          <a:custGeom>
            <a:avLst/>
            <a:gdLst/>
            <a:ahLst/>
            <a:cxnLst/>
            <a:rect l="l" t="t" r="r" b="b"/>
            <a:pathLst>
              <a:path w="2298700" h="0">
                <a:moveTo>
                  <a:pt x="0" y="0"/>
                </a:moveTo>
                <a:lnTo>
                  <a:pt x="2298308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352981" y="5349101"/>
            <a:ext cx="346710" cy="0"/>
          </a:xfrm>
          <a:custGeom>
            <a:avLst/>
            <a:gdLst/>
            <a:ahLst/>
            <a:cxnLst/>
            <a:rect l="l" t="t" r="r" b="b"/>
            <a:pathLst>
              <a:path w="346710" h="0">
                <a:moveTo>
                  <a:pt x="0" y="0"/>
                </a:moveTo>
                <a:lnTo>
                  <a:pt x="346173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986587" y="5349101"/>
            <a:ext cx="849630" cy="0"/>
          </a:xfrm>
          <a:custGeom>
            <a:avLst/>
            <a:gdLst/>
            <a:ahLst/>
            <a:cxnLst/>
            <a:rect l="l" t="t" r="r" b="b"/>
            <a:pathLst>
              <a:path w="849630" h="0">
                <a:moveTo>
                  <a:pt x="0" y="0"/>
                </a:moveTo>
                <a:lnTo>
                  <a:pt x="849195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518210" y="6116780"/>
            <a:ext cx="278130" cy="0"/>
          </a:xfrm>
          <a:custGeom>
            <a:avLst/>
            <a:gdLst/>
            <a:ahLst/>
            <a:cxnLst/>
            <a:rect l="l" t="t" r="r" b="b"/>
            <a:pathLst>
              <a:path w="278130" h="0">
                <a:moveTo>
                  <a:pt x="0" y="0"/>
                </a:moveTo>
                <a:lnTo>
                  <a:pt x="277989" y="0"/>
                </a:lnTo>
              </a:path>
            </a:pathLst>
          </a:custGeom>
          <a:ln w="37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4353055" y="3932613"/>
            <a:ext cx="100965" cy="1543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110">
                <a:latin typeface="Times New Roman"/>
                <a:cs typeface="Times New Roman"/>
              </a:rPr>
              <a:t>0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90572" y="6332613"/>
            <a:ext cx="54991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50" spc="250">
                <a:latin typeface="Times New Roman"/>
                <a:cs typeface="Times New Roman"/>
              </a:rPr>
              <a:t>360</a:t>
            </a:r>
            <a:r>
              <a:rPr dirty="0" baseline="42483" sz="1275" spc="375">
                <a:latin typeface="Times New Roman"/>
                <a:cs typeface="Times New Roman"/>
              </a:rPr>
              <a:t>0</a:t>
            </a:r>
            <a:endParaRPr baseline="42483" sz="1275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580520" y="5850535"/>
            <a:ext cx="15430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29"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051003" y="5082856"/>
            <a:ext cx="71945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25">
                <a:latin typeface="Times New Roman"/>
                <a:cs typeface="Times New Roman"/>
              </a:rPr>
              <a:t>428.66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239282" y="4081002"/>
            <a:ext cx="27241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10">
                <a:latin typeface="Times New Roman"/>
                <a:cs typeface="Times New Roman"/>
              </a:rPr>
              <a:t>10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804150" y="3937841"/>
            <a:ext cx="130302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10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9186.96</a:t>
            </a:r>
            <a:r>
              <a:rPr dirty="0" sz="1450" spc="60">
                <a:latin typeface="Times New Roman"/>
                <a:cs typeface="Times New Roman"/>
              </a:rPr>
              <a:t> </a:t>
            </a:r>
            <a:r>
              <a:rPr dirty="0" sz="1450" spc="380">
                <a:latin typeface="Symbol"/>
                <a:cs typeface="Symbol"/>
              </a:rPr>
              <a:t>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542217" y="3932613"/>
            <a:ext cx="1406525" cy="1543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45235" algn="l"/>
              </a:tabLst>
            </a:pPr>
            <a:r>
              <a:rPr dirty="0" sz="850" spc="110">
                <a:latin typeface="Symbol"/>
                <a:cs typeface="Symbol"/>
              </a:rPr>
              <a:t></a:t>
            </a:r>
            <a:r>
              <a:rPr dirty="0" sz="850" spc="110">
                <a:latin typeface="Times New Roman"/>
                <a:cs typeface="Times New Roman"/>
              </a:rPr>
              <a:t>1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110">
                <a:latin typeface="Symbol"/>
                <a:cs typeface="Symbol"/>
              </a:rPr>
              <a:t></a:t>
            </a:r>
            <a:r>
              <a:rPr dirty="0" sz="850" spc="11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29966" y="5946680"/>
            <a:ext cx="351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215">
                <a:latin typeface="Symbol"/>
                <a:cs typeface="Symbol"/>
              </a:rPr>
              <a:t>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450" spc="215">
                <a:latin typeface="Symbol"/>
                <a:cs typeface="Symbol"/>
              </a:rPr>
              <a:t>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57559" y="3918789"/>
            <a:ext cx="35972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0915" algn="l"/>
                <a:tab pos="1324610" algn="l"/>
                <a:tab pos="2202815" algn="l"/>
              </a:tabLst>
            </a:pPr>
            <a:r>
              <a:rPr dirty="0" sz="1600" spc="215">
                <a:latin typeface="Symbol"/>
                <a:cs typeface="Symbol"/>
              </a:rPr>
              <a:t>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90">
                <a:latin typeface="Times New Roman"/>
                <a:cs typeface="Times New Roman"/>
              </a:rPr>
              <a:t> </a:t>
            </a:r>
            <a:r>
              <a:rPr dirty="0" sz="1450" spc="185">
                <a:latin typeface="Times New Roman"/>
                <a:cs typeface="Times New Roman"/>
              </a:rPr>
              <a:t>tan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135">
                <a:latin typeface="Times New Roman"/>
                <a:cs typeface="Times New Roman"/>
              </a:rPr>
              <a:t>(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185">
                <a:latin typeface="Times New Roman"/>
                <a:cs typeface="Times New Roman"/>
              </a:rPr>
              <a:t>)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90">
                <a:latin typeface="Times New Roman"/>
                <a:cs typeface="Times New Roman"/>
              </a:rPr>
              <a:t> </a:t>
            </a:r>
            <a:r>
              <a:rPr dirty="0" sz="1450" spc="185">
                <a:latin typeface="Times New Roman"/>
                <a:cs typeface="Times New Roman"/>
              </a:rPr>
              <a:t>tan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225">
                <a:latin typeface="Times New Roman"/>
                <a:cs typeface="Times New Roman"/>
              </a:rPr>
              <a:t>(50)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65">
                <a:latin typeface="Times New Roman"/>
                <a:cs typeface="Times New Roman"/>
              </a:rPr>
              <a:t> </a:t>
            </a:r>
            <a:r>
              <a:rPr dirty="0" sz="1450" spc="225">
                <a:latin typeface="Times New Roman"/>
                <a:cs typeface="Times New Roman"/>
              </a:rPr>
              <a:t>88.854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47895" y="6108908"/>
            <a:ext cx="106807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82955" algn="l"/>
              </a:tabLst>
            </a:pPr>
            <a:r>
              <a:rPr dirty="0" baseline="-22988" sz="2175" spc="240" i="1">
                <a:latin typeface="Times New Roman"/>
                <a:cs typeface="Times New Roman"/>
              </a:rPr>
              <a:t>t</a:t>
            </a:r>
            <a:r>
              <a:rPr dirty="0" baseline="-22988" sz="2175" spc="465" i="1">
                <a:latin typeface="Times New Roman"/>
                <a:cs typeface="Times New Roman"/>
              </a:rPr>
              <a:t> </a:t>
            </a:r>
            <a:r>
              <a:rPr dirty="0" baseline="-22988" sz="2175" spc="465">
                <a:latin typeface="Symbol"/>
                <a:cs typeface="Symbol"/>
              </a:rPr>
              <a:t></a:t>
            </a:r>
            <a:r>
              <a:rPr dirty="0" baseline="-22988" sz="2175" spc="465">
                <a:latin typeface="Times New Roman"/>
                <a:cs typeface="Times New Roman"/>
              </a:rPr>
              <a:t> </a:t>
            </a:r>
            <a:r>
              <a:rPr dirty="0" u="sng" sz="14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450" spc="2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899199" y="4718832"/>
            <a:ext cx="1111250" cy="725805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115"/>
              </a:spcBef>
            </a:pPr>
            <a:r>
              <a:rPr dirty="0" sz="1450" spc="350">
                <a:latin typeface="Times New Roman"/>
                <a:cs typeface="Times New Roman"/>
              </a:rPr>
              <a:t>2</a:t>
            </a:r>
            <a:r>
              <a:rPr dirty="0" sz="1450" spc="350">
                <a:latin typeface="Symbol"/>
                <a:cs typeface="Symbol"/>
              </a:rPr>
              <a:t>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35">
                <a:latin typeface="Times New Roman"/>
                <a:cs typeface="Times New Roman"/>
              </a:rPr>
              <a:t> </a:t>
            </a:r>
            <a:r>
              <a:rPr dirty="0" sz="1450" spc="210">
                <a:latin typeface="Times New Roman"/>
                <a:cs typeface="Times New Roman"/>
              </a:rPr>
              <a:t>60</a:t>
            </a:r>
            <a:endParaRPr sz="1450">
              <a:latin typeface="Times New Roman"/>
              <a:cs typeface="Times New Roman"/>
            </a:endParaRPr>
          </a:p>
          <a:p>
            <a:pPr algn="r" marR="66675">
              <a:lnSpc>
                <a:spcPct val="100000"/>
              </a:lnSpc>
              <a:spcBef>
                <a:spcPts val="1015"/>
              </a:spcBef>
            </a:pP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240">
                <a:latin typeface="Times New Roman"/>
                <a:cs typeface="Times New Roman"/>
              </a:rPr>
              <a:t>46.66</a:t>
            </a:r>
            <a:r>
              <a:rPr dirty="0" sz="1450" spc="320">
                <a:latin typeface="Times New Roman"/>
                <a:cs typeface="Times New Roman"/>
              </a:rPr>
              <a:t> </a:t>
            </a:r>
            <a:r>
              <a:rPr dirty="0" sz="1450" spc="295" i="1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433646" y="5341229"/>
            <a:ext cx="139700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1975" algn="l"/>
              </a:tabLst>
            </a:pPr>
            <a:r>
              <a:rPr dirty="0" sz="1450" spc="254" i="1">
                <a:latin typeface="Times New Roman"/>
                <a:cs typeface="Times New Roman"/>
              </a:rPr>
              <a:t>Z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sz="1450" spc="229">
                <a:latin typeface="Times New Roman"/>
                <a:cs typeface="Times New Roman"/>
              </a:rPr>
              <a:t>9186.96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56287" y="5198432"/>
            <a:ext cx="119888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50" spc="295">
                <a:latin typeface="Times New Roman"/>
                <a:cs typeface="Times New Roman"/>
              </a:rPr>
              <a:t>Im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baseline="34482" sz="2175" spc="600" i="1">
                <a:latin typeface="Times New Roman"/>
                <a:cs typeface="Times New Roman"/>
              </a:rPr>
              <a:t>Vm</a:t>
            </a:r>
            <a:r>
              <a:rPr dirty="0" baseline="34482" sz="2175" spc="390" i="1">
                <a:latin typeface="Times New Roman"/>
                <a:cs typeface="Times New Roman"/>
              </a:rPr>
              <a:t> </a:t>
            </a:r>
            <a:r>
              <a:rPr dirty="0" sz="1450" spc="26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607254" y="4848333"/>
            <a:ext cx="19748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335" i="1">
                <a:latin typeface="Times New Roman"/>
                <a:cs typeface="Times New Roman"/>
              </a:rPr>
              <a:t>w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64154" y="4570832"/>
            <a:ext cx="53848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34482" sz="2175" spc="457" i="1">
                <a:latin typeface="Times New Roman"/>
                <a:cs typeface="Times New Roman"/>
              </a:rPr>
              <a:t>L</a:t>
            </a:r>
            <a:r>
              <a:rPr dirty="0" baseline="-34482" sz="2175" spc="254" i="1">
                <a:latin typeface="Times New Roman"/>
                <a:cs typeface="Times New Roman"/>
              </a:rPr>
              <a:t> 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300">
                <a:latin typeface="Times New Roman"/>
                <a:cs typeface="Times New Roman"/>
              </a:rPr>
              <a:t> </a:t>
            </a:r>
            <a:r>
              <a:rPr dirty="0" u="sng" sz="1450" spc="-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50" spc="30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sng" sz="1450" spc="18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50" spc="265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</a:t>
            </a:r>
            <a:r>
              <a:rPr dirty="0" u="sng" sz="145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50" spc="24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Sen</a:t>
            </a:r>
            <a:r>
              <a:rPr dirty="0" u="sng" sz="1600" spc="245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</a:t>
            </a:r>
            <a:r>
              <a:rPr dirty="0" sz="1600" spc="75">
                <a:latin typeface="Times New Roman"/>
                <a:cs typeface="Times New Roman"/>
              </a:rPr>
              <a:t>  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412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9186.96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35">
                <a:latin typeface="Times New Roman"/>
                <a:cs typeface="Times New Roman"/>
              </a:rPr>
              <a:t> </a:t>
            </a:r>
            <a:r>
              <a:rPr dirty="0" sz="1450" spc="235" i="1">
                <a:latin typeface="Times New Roman"/>
                <a:cs typeface="Times New Roman"/>
              </a:rPr>
              <a:t>Sen</a:t>
            </a:r>
            <a:r>
              <a:rPr dirty="0" sz="1450" spc="235">
                <a:latin typeface="Times New Roman"/>
                <a:cs typeface="Times New Roman"/>
              </a:rPr>
              <a:t>(88.854)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247">
                <a:latin typeface="Times New Roman"/>
                <a:cs typeface="Times New Roman"/>
              </a:rPr>
              <a:t> </a:t>
            </a:r>
            <a:r>
              <a:rPr dirty="0" baseline="-34482" sz="2175" spc="352">
                <a:latin typeface="Times New Roman"/>
                <a:cs typeface="Times New Roman"/>
              </a:rPr>
              <a:t>24.364</a:t>
            </a:r>
            <a:r>
              <a:rPr dirty="0" baseline="-34482" sz="2175" spc="427">
                <a:latin typeface="Times New Roman"/>
                <a:cs typeface="Times New Roman"/>
              </a:rPr>
              <a:t> </a:t>
            </a:r>
            <a:r>
              <a:rPr dirty="0" baseline="-34482" sz="2175" spc="480" i="1">
                <a:latin typeface="Times New Roman"/>
                <a:cs typeface="Times New Roman"/>
              </a:rPr>
              <a:t>Hr</a:t>
            </a:r>
            <a:endParaRPr baseline="-34482" sz="2175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89554" y="4296504"/>
            <a:ext cx="52978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345" i="1">
                <a:latin typeface="Times New Roman"/>
                <a:cs typeface="Times New Roman"/>
              </a:rPr>
              <a:t>R</a:t>
            </a:r>
            <a:r>
              <a:rPr dirty="0" sz="1450" spc="190" i="1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95">
                <a:latin typeface="Times New Roman"/>
                <a:cs typeface="Times New Roman"/>
              </a:rPr>
              <a:t> </a:t>
            </a:r>
            <a:r>
              <a:rPr dirty="0" sz="1450" spc="305" i="1">
                <a:latin typeface="Times New Roman"/>
                <a:cs typeface="Times New Roman"/>
              </a:rPr>
              <a:t>Z</a:t>
            </a:r>
            <a:r>
              <a:rPr dirty="0" sz="1450" spc="180" i="1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 spc="270" i="1">
                <a:latin typeface="Times New Roman"/>
                <a:cs typeface="Times New Roman"/>
              </a:rPr>
              <a:t>Cos</a:t>
            </a:r>
            <a:r>
              <a:rPr dirty="0" sz="1600" spc="270">
                <a:latin typeface="Symbol"/>
                <a:cs typeface="Symbol"/>
              </a:rPr>
              <a:t>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9186.96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70">
                <a:latin typeface="Times New Roman"/>
                <a:cs typeface="Times New Roman"/>
              </a:rPr>
              <a:t> </a:t>
            </a:r>
            <a:r>
              <a:rPr dirty="0" sz="1450" spc="250" i="1">
                <a:latin typeface="Times New Roman"/>
                <a:cs typeface="Times New Roman"/>
              </a:rPr>
              <a:t>Cos</a:t>
            </a:r>
            <a:r>
              <a:rPr dirty="0" sz="1450" spc="250">
                <a:latin typeface="Times New Roman"/>
                <a:cs typeface="Times New Roman"/>
              </a:rPr>
              <a:t>(88.854)</a:t>
            </a:r>
            <a:r>
              <a:rPr dirty="0" sz="1450" spc="160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-55">
                <a:latin typeface="Times New Roman"/>
                <a:cs typeface="Times New Roman"/>
              </a:rPr>
              <a:t> </a:t>
            </a:r>
            <a:r>
              <a:rPr dirty="0" sz="1450" spc="240">
                <a:latin typeface="Times New Roman"/>
                <a:cs typeface="Times New Roman"/>
              </a:rPr>
              <a:t>152.959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 spc="380">
                <a:latin typeface="Symbol"/>
                <a:cs typeface="Symbol"/>
              </a:rPr>
              <a:t>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160982" y="3817385"/>
            <a:ext cx="1585595" cy="2514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69265">
              <a:lnSpc>
                <a:spcPts val="535"/>
              </a:lnSpc>
              <a:spcBef>
                <a:spcPts val="90"/>
              </a:spcBef>
              <a:tabLst>
                <a:tab pos="1459230" algn="l"/>
              </a:tabLst>
            </a:pPr>
            <a:r>
              <a:rPr dirty="0" sz="850" spc="110">
                <a:latin typeface="Times New Roman"/>
                <a:cs typeface="Times New Roman"/>
              </a:rPr>
              <a:t>2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11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  <a:p>
            <a:pPr marL="50800">
              <a:lnSpc>
                <a:spcPts val="1255"/>
              </a:lnSpc>
              <a:tabLst>
                <a:tab pos="664845" algn="l"/>
              </a:tabLst>
            </a:pP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202">
                <a:latin typeface="Times New Roman"/>
                <a:cs typeface="Times New Roman"/>
              </a:rPr>
              <a:t> </a:t>
            </a:r>
            <a:r>
              <a:rPr dirty="0" sz="1450" spc="295" i="1">
                <a:latin typeface="Times New Roman"/>
                <a:cs typeface="Times New Roman"/>
              </a:rPr>
              <a:t>V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390">
                <a:latin typeface="Times New Roman"/>
                <a:cs typeface="Times New Roman"/>
              </a:rPr>
              <a:t> </a:t>
            </a:r>
            <a:r>
              <a:rPr dirty="0" sz="1450" spc="235">
                <a:latin typeface="Times New Roman"/>
                <a:cs typeface="Times New Roman"/>
              </a:rPr>
              <a:t>303.1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963649" y="3937841"/>
            <a:ext cx="16891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54" i="1"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861126" y="4081002"/>
            <a:ext cx="379793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55695" algn="l"/>
              </a:tabLst>
            </a:pPr>
            <a:r>
              <a:rPr dirty="0" sz="1450" spc="295" i="1">
                <a:latin typeface="Times New Roman"/>
                <a:cs typeface="Times New Roman"/>
              </a:rPr>
              <a:t>R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sz="1450" spc="229" i="1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849067" y="3822614"/>
            <a:ext cx="18288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95" i="1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94059" y="3388273"/>
            <a:ext cx="5655945" cy="40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6200">
              <a:lnSpc>
                <a:spcPts val="1505"/>
              </a:lnSpc>
              <a:spcBef>
                <a:spcPts val="95"/>
              </a:spcBef>
              <a:tabLst>
                <a:tab pos="2618105" algn="l"/>
                <a:tab pos="3406140" algn="l"/>
              </a:tabLst>
            </a:pPr>
            <a:r>
              <a:rPr dirty="0" sz="1450" spc="345" i="1">
                <a:latin typeface="Times New Roman"/>
                <a:cs typeface="Times New Roman"/>
              </a:rPr>
              <a:t>V</a:t>
            </a:r>
            <a:r>
              <a:rPr dirty="0" sz="1450" spc="445" i="1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270">
                <a:latin typeface="Times New Roman"/>
                <a:cs typeface="Times New Roman"/>
              </a:rPr>
              <a:t> </a:t>
            </a:r>
            <a:r>
              <a:rPr dirty="0" baseline="34482" sz="2175" spc="367">
                <a:latin typeface="Times New Roman"/>
                <a:cs typeface="Times New Roman"/>
              </a:rPr>
              <a:t>525</a:t>
            </a:r>
            <a:r>
              <a:rPr dirty="0" baseline="34482" sz="2175" spc="52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95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303.1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254" i="1">
                <a:latin typeface="Times New Roman"/>
                <a:cs typeface="Times New Roman"/>
              </a:rPr>
              <a:t>kV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sz="1450" spc="400" i="1">
                <a:latin typeface="Times New Roman"/>
                <a:cs typeface="Times New Roman"/>
              </a:rPr>
              <a:t>Vm</a:t>
            </a:r>
            <a:r>
              <a:rPr dirty="0" sz="1450" spc="90" i="1">
                <a:latin typeface="Times New Roman"/>
                <a:cs typeface="Times New Roman"/>
              </a:rPr>
              <a:t> </a:t>
            </a:r>
            <a:r>
              <a:rPr dirty="0" sz="1450" spc="260">
                <a:latin typeface="Symbol"/>
                <a:cs typeface="Symbol"/>
              </a:rPr>
              <a:t>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280">
                <a:latin typeface="Times New Roman"/>
                <a:cs typeface="Times New Roman"/>
              </a:rPr>
              <a:t>2</a:t>
            </a:r>
            <a:r>
              <a:rPr dirty="0" sz="1450" spc="110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303.1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60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428.66</a:t>
            </a:r>
            <a:r>
              <a:rPr dirty="0" sz="1450" spc="170">
                <a:latin typeface="Times New Roman"/>
                <a:cs typeface="Times New Roman"/>
              </a:rPr>
              <a:t> </a:t>
            </a:r>
            <a:r>
              <a:rPr dirty="0" sz="1450" spc="235" i="1">
                <a:latin typeface="Times New Roman"/>
                <a:cs typeface="Times New Roman"/>
              </a:rPr>
              <a:t>kV</a:t>
            </a:r>
            <a:endParaRPr sz="1450">
              <a:latin typeface="Times New Roman"/>
              <a:cs typeface="Times New Roman"/>
            </a:endParaRPr>
          </a:p>
          <a:p>
            <a:pPr marL="762000">
              <a:lnSpc>
                <a:spcPts val="1505"/>
              </a:lnSpc>
            </a:pPr>
            <a:r>
              <a:rPr dirty="0" sz="1450" spc="229">
                <a:latin typeface="Times New Roman"/>
                <a:cs typeface="Times New Roman"/>
              </a:rPr>
              <a:t>3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906462" y="5601654"/>
            <a:ext cx="3459479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125" b="1" i="1">
                <a:latin typeface="Arial"/>
                <a:cs typeface="Arial"/>
              </a:rPr>
              <a:t>Relación</a:t>
            </a:r>
            <a:r>
              <a:rPr dirty="0" sz="1900" spc="-85" b="1" i="1">
                <a:latin typeface="Arial"/>
                <a:cs typeface="Arial"/>
              </a:rPr>
              <a:t> </a:t>
            </a:r>
            <a:r>
              <a:rPr dirty="0" sz="1900" spc="-114" b="1" i="1">
                <a:latin typeface="Arial"/>
                <a:cs typeface="Arial"/>
              </a:rPr>
              <a:t>del</a:t>
            </a:r>
            <a:r>
              <a:rPr dirty="0" sz="1900" spc="-45" b="1" i="1">
                <a:latin typeface="Arial"/>
                <a:cs typeface="Arial"/>
              </a:rPr>
              <a:t> </a:t>
            </a:r>
            <a:r>
              <a:rPr dirty="0" sz="1900" spc="-140" b="1" i="1">
                <a:latin typeface="Arial"/>
                <a:cs typeface="Arial"/>
              </a:rPr>
              <a:t>tiempo</a:t>
            </a:r>
            <a:r>
              <a:rPr dirty="0" sz="1900" spc="-90" b="1" i="1">
                <a:latin typeface="Arial"/>
                <a:cs typeface="Arial"/>
              </a:rPr>
              <a:t> </a:t>
            </a:r>
            <a:r>
              <a:rPr dirty="0" sz="1900" spc="-165" b="1" i="1">
                <a:latin typeface="Arial"/>
                <a:cs typeface="Arial"/>
              </a:rPr>
              <a:t>con</a:t>
            </a:r>
            <a:r>
              <a:rPr dirty="0" sz="1900" spc="-45" b="1" i="1">
                <a:latin typeface="Arial"/>
                <a:cs typeface="Arial"/>
              </a:rPr>
              <a:t> </a:t>
            </a:r>
            <a:r>
              <a:rPr dirty="0" sz="1900" spc="-90" b="1" i="1">
                <a:latin typeface="Arial"/>
                <a:cs typeface="Arial"/>
              </a:rPr>
              <a:t>el</a:t>
            </a:r>
            <a:r>
              <a:rPr dirty="0" sz="1900" spc="-20" b="1" i="1">
                <a:latin typeface="Arial"/>
                <a:cs typeface="Arial"/>
              </a:rPr>
              <a:t> </a:t>
            </a:r>
            <a:r>
              <a:rPr dirty="0" sz="1900" spc="-95" b="1" i="1">
                <a:latin typeface="Arial"/>
                <a:cs typeface="Arial"/>
              </a:rPr>
              <a:t>ángulo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480" rIns="0" bIns="0" rtlCol="0" vert="horz">
            <a:spAutoFit/>
          </a:bodyPr>
          <a:lstStyle/>
          <a:p>
            <a:pPr marL="2790190" marR="5080" indent="-1986914">
              <a:lnSpc>
                <a:spcPts val="3800"/>
              </a:lnSpc>
              <a:spcBef>
                <a:spcPts val="240"/>
              </a:spcBef>
            </a:pPr>
            <a:r>
              <a:rPr dirty="0" sz="3200">
                <a:solidFill>
                  <a:srgbClr val="3333CC"/>
                </a:solidFill>
              </a:rPr>
              <a:t>Solución</a:t>
            </a:r>
            <a:r>
              <a:rPr dirty="0" sz="3200" spc="-6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de</a:t>
            </a:r>
            <a:r>
              <a:rPr dirty="0" sz="3200" spc="-5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Circuito</a:t>
            </a:r>
            <a:r>
              <a:rPr dirty="0" sz="3200" spc="-3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RL,</a:t>
            </a:r>
            <a:r>
              <a:rPr dirty="0" sz="3200" spc="-3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mediante</a:t>
            </a:r>
            <a:r>
              <a:rPr dirty="0" sz="3200" spc="-15">
                <a:solidFill>
                  <a:srgbClr val="3333CC"/>
                </a:solidFill>
              </a:rPr>
              <a:t> </a:t>
            </a:r>
            <a:r>
              <a:rPr dirty="0" sz="3200" spc="-25">
                <a:solidFill>
                  <a:srgbClr val="3333CC"/>
                </a:solidFill>
              </a:rPr>
              <a:t>ATP </a:t>
            </a:r>
            <a:r>
              <a:rPr dirty="0" sz="3200">
                <a:solidFill>
                  <a:srgbClr val="3333CC"/>
                </a:solidFill>
              </a:rPr>
              <a:t>Corriente</a:t>
            </a:r>
            <a:r>
              <a:rPr dirty="0" sz="3200" spc="-85">
                <a:solidFill>
                  <a:srgbClr val="3333CC"/>
                </a:solidFill>
              </a:rPr>
              <a:t> </a:t>
            </a:r>
            <a:r>
              <a:rPr dirty="0" sz="3200" spc="-10">
                <a:solidFill>
                  <a:srgbClr val="3333CC"/>
                </a:solidFill>
              </a:rPr>
              <a:t>Alterna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677862" y="2023766"/>
            <a:ext cx="7179309" cy="143383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3676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67665" algn="l"/>
              </a:tabLst>
            </a:pPr>
            <a:r>
              <a:rPr dirty="0" sz="2100">
                <a:latin typeface="Arial MT"/>
                <a:cs typeface="Arial MT"/>
              </a:rPr>
              <a:t>a</a:t>
            </a:r>
            <a:r>
              <a:rPr dirty="0" sz="2200" i="1">
                <a:latin typeface="Arial"/>
                <a:cs typeface="Arial"/>
              </a:rPr>
              <a:t>)</a:t>
            </a:r>
            <a:r>
              <a:rPr dirty="0" sz="2200" spc="-8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t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=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60" i="1">
                <a:latin typeface="Arial"/>
                <a:cs typeface="Arial"/>
              </a:rPr>
              <a:t>4.1136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20" i="1">
                <a:latin typeface="Arial"/>
                <a:cs typeface="Arial"/>
              </a:rPr>
              <a:t>ms</a:t>
            </a:r>
            <a:r>
              <a:rPr dirty="0" sz="2200" spc="-65" i="1">
                <a:latin typeface="Arial"/>
                <a:cs typeface="Arial"/>
              </a:rPr>
              <a:t> </a:t>
            </a:r>
            <a:r>
              <a:rPr dirty="0" sz="2200" spc="-60" i="1">
                <a:latin typeface="Arial"/>
                <a:cs typeface="Arial"/>
              </a:rPr>
              <a:t>corresponde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a</a:t>
            </a:r>
            <a:r>
              <a:rPr dirty="0" sz="2200" spc="-85" i="1">
                <a:latin typeface="Arial"/>
                <a:cs typeface="Arial"/>
              </a:rPr>
              <a:t> </a:t>
            </a:r>
            <a:r>
              <a:rPr dirty="0" sz="2200" spc="-10">
                <a:latin typeface="Symbol"/>
                <a:cs typeface="Symbol"/>
              </a:rPr>
              <a:t></a:t>
            </a:r>
            <a:r>
              <a:rPr dirty="0" sz="2200" spc="-10" i="1">
                <a:latin typeface="Arial"/>
                <a:cs typeface="Arial"/>
              </a:rPr>
              <a:t>=88.854</a:t>
            </a:r>
            <a:r>
              <a:rPr dirty="0" baseline="22988" sz="2175" spc="-15" i="1">
                <a:latin typeface="Arial"/>
                <a:cs typeface="Arial"/>
              </a:rPr>
              <a:t>o</a:t>
            </a:r>
            <a:endParaRPr baseline="22988" sz="2175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spcBef>
                <a:spcPts val="380"/>
              </a:spcBef>
              <a:buSzPct val="95454"/>
              <a:buFont typeface="Arial MT"/>
              <a:buChar char="•"/>
              <a:tabLst>
                <a:tab pos="367665" algn="l"/>
              </a:tabLst>
            </a:pPr>
            <a:r>
              <a:rPr dirty="0" sz="2200" spc="-20" i="1">
                <a:latin typeface="Arial"/>
                <a:cs typeface="Arial"/>
              </a:rPr>
              <a:t>B)</a:t>
            </a:r>
            <a:r>
              <a:rPr dirty="0" sz="2200" spc="-13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t=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55" i="1">
                <a:latin typeface="Arial"/>
                <a:cs typeface="Arial"/>
              </a:rPr>
              <a:t>8.2272</a:t>
            </a:r>
            <a:r>
              <a:rPr dirty="0" sz="2200" spc="-70" i="1">
                <a:latin typeface="Arial"/>
                <a:cs typeface="Arial"/>
              </a:rPr>
              <a:t> </a:t>
            </a:r>
            <a:r>
              <a:rPr dirty="0" sz="2200" spc="-30" i="1">
                <a:latin typeface="Arial"/>
                <a:cs typeface="Arial"/>
              </a:rPr>
              <a:t>ms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60" i="1">
                <a:latin typeface="Arial"/>
                <a:cs typeface="Arial"/>
              </a:rPr>
              <a:t>corresponde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a</a:t>
            </a:r>
            <a:r>
              <a:rPr dirty="0" sz="2200" spc="-75" i="1">
                <a:latin typeface="Arial"/>
                <a:cs typeface="Arial"/>
              </a:rPr>
              <a:t> </a:t>
            </a:r>
            <a:r>
              <a:rPr dirty="0" sz="2200" spc="-10">
                <a:latin typeface="Symbol"/>
                <a:cs typeface="Symbol"/>
              </a:rPr>
              <a:t></a:t>
            </a:r>
            <a:r>
              <a:rPr dirty="0" sz="2200" spc="-10" i="1">
                <a:latin typeface="Arial"/>
                <a:cs typeface="Arial"/>
              </a:rPr>
              <a:t>=177.708</a:t>
            </a:r>
            <a:r>
              <a:rPr dirty="0" baseline="22988" sz="2175" spc="-15" i="1">
                <a:latin typeface="Arial"/>
                <a:cs typeface="Arial"/>
              </a:rPr>
              <a:t>o</a:t>
            </a:r>
            <a:endParaRPr baseline="22988" sz="2175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2400"/>
              </a:spcBef>
            </a:pPr>
            <a:r>
              <a:rPr dirty="0" sz="2200" spc="-65" i="1">
                <a:latin typeface="Arial"/>
                <a:cs typeface="Arial"/>
              </a:rPr>
              <a:t>Con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50" i="1">
                <a:latin typeface="Arial"/>
                <a:cs typeface="Arial"/>
              </a:rPr>
              <a:t>todos</a:t>
            </a:r>
            <a:r>
              <a:rPr dirty="0" sz="2200" spc="-105" i="1">
                <a:latin typeface="Arial"/>
                <a:cs typeface="Arial"/>
              </a:rPr>
              <a:t> </a:t>
            </a:r>
            <a:r>
              <a:rPr dirty="0" sz="2200" spc="-20" i="1">
                <a:latin typeface="Arial"/>
                <a:cs typeface="Arial"/>
              </a:rPr>
              <a:t>los</a:t>
            </a:r>
            <a:r>
              <a:rPr dirty="0" sz="2200" spc="-130" i="1">
                <a:latin typeface="Arial"/>
                <a:cs typeface="Arial"/>
              </a:rPr>
              <a:t> </a:t>
            </a:r>
            <a:r>
              <a:rPr dirty="0" sz="2200" spc="-50" i="1">
                <a:latin typeface="Arial"/>
                <a:cs typeface="Arial"/>
              </a:rPr>
              <a:t>datos</a:t>
            </a:r>
            <a:r>
              <a:rPr dirty="0" sz="2200" spc="-100" i="1">
                <a:latin typeface="Arial"/>
                <a:cs typeface="Arial"/>
              </a:rPr>
              <a:t> </a:t>
            </a:r>
            <a:r>
              <a:rPr dirty="0" sz="2200" spc="-50" i="1">
                <a:latin typeface="Arial"/>
                <a:cs typeface="Arial"/>
              </a:rPr>
              <a:t>anteriores,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se</a:t>
            </a:r>
            <a:r>
              <a:rPr dirty="0" sz="2200" spc="-114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tiene</a:t>
            </a:r>
            <a:r>
              <a:rPr dirty="0" sz="2200" spc="-10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el</a:t>
            </a:r>
            <a:r>
              <a:rPr dirty="0" sz="2200" spc="-100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circuito</a:t>
            </a:r>
            <a:r>
              <a:rPr dirty="0" sz="2200" spc="-114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en</a:t>
            </a:r>
            <a:r>
              <a:rPr dirty="0" sz="2200" spc="-10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el</a:t>
            </a:r>
            <a:r>
              <a:rPr dirty="0" sz="2200" spc="-110" i="1">
                <a:latin typeface="Arial"/>
                <a:cs typeface="Arial"/>
              </a:rPr>
              <a:t> </a:t>
            </a:r>
            <a:r>
              <a:rPr dirty="0" sz="2200" spc="-25" i="1">
                <a:latin typeface="Arial"/>
                <a:cs typeface="Arial"/>
              </a:rPr>
              <a:t>ATP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6753756" y="5483987"/>
            <a:ext cx="651510" cy="237490"/>
          </a:xfrm>
          <a:custGeom>
            <a:avLst/>
            <a:gdLst/>
            <a:ahLst/>
            <a:cxnLst/>
            <a:rect l="l" t="t" r="r" b="b"/>
            <a:pathLst>
              <a:path w="651509" h="237489">
                <a:moveTo>
                  <a:pt x="651346" y="0"/>
                </a:moveTo>
                <a:lnTo>
                  <a:pt x="0" y="0"/>
                </a:lnTo>
                <a:lnTo>
                  <a:pt x="0" y="236964"/>
                </a:lnTo>
                <a:lnTo>
                  <a:pt x="651346" y="236964"/>
                </a:lnTo>
                <a:lnTo>
                  <a:pt x="651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741056" y="5471287"/>
            <a:ext cx="693420" cy="2882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00" spc="-175">
                <a:solidFill>
                  <a:srgbClr val="000080"/>
                </a:solidFill>
                <a:latin typeface="Arial MT"/>
                <a:cs typeface="Arial MT"/>
              </a:rPr>
              <a:t>24.36</a:t>
            </a:r>
            <a:r>
              <a:rPr dirty="0" sz="1700" spc="-14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700" spc="-110">
                <a:solidFill>
                  <a:srgbClr val="000080"/>
                </a:solidFill>
                <a:latin typeface="Arial MT"/>
                <a:cs typeface="Arial MT"/>
              </a:rPr>
              <a:t>Hr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909569" y="4171892"/>
            <a:ext cx="4828540" cy="2187575"/>
            <a:chOff x="1909569" y="4171892"/>
            <a:chExt cx="4828540" cy="2187575"/>
          </a:xfrm>
        </p:grpSpPr>
        <p:sp>
          <p:nvSpPr>
            <p:cNvPr id="7" name="object 7" descr=""/>
            <p:cNvSpPr/>
            <p:nvPr/>
          </p:nvSpPr>
          <p:spPr>
            <a:xfrm>
              <a:off x="6460250" y="6058018"/>
              <a:ext cx="127000" cy="164465"/>
            </a:xfrm>
            <a:custGeom>
              <a:avLst/>
              <a:gdLst/>
              <a:ahLst/>
              <a:cxnLst/>
              <a:rect l="l" t="t" r="r" b="b"/>
              <a:pathLst>
                <a:path w="127000" h="164464">
                  <a:moveTo>
                    <a:pt x="63315" y="0"/>
                  </a:moveTo>
                  <a:lnTo>
                    <a:pt x="63315" y="72949"/>
                  </a:lnTo>
                </a:path>
                <a:path w="127000" h="164464">
                  <a:moveTo>
                    <a:pt x="0" y="91064"/>
                  </a:moveTo>
                  <a:lnTo>
                    <a:pt x="126810" y="91064"/>
                  </a:lnTo>
                </a:path>
                <a:path w="127000" h="164464">
                  <a:moveTo>
                    <a:pt x="31657" y="127273"/>
                  </a:moveTo>
                  <a:lnTo>
                    <a:pt x="94973" y="127273"/>
                  </a:lnTo>
                </a:path>
                <a:path w="127000" h="164464">
                  <a:moveTo>
                    <a:pt x="47576" y="164014"/>
                  </a:moveTo>
                  <a:lnTo>
                    <a:pt x="79234" y="164014"/>
                  </a:lnTo>
                </a:path>
              </a:pathLst>
            </a:custGeom>
            <a:ln w="16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484036" y="5265153"/>
              <a:ext cx="254000" cy="455930"/>
            </a:xfrm>
            <a:custGeom>
              <a:avLst/>
              <a:gdLst/>
              <a:ahLst/>
              <a:cxnLst/>
              <a:rect l="l" t="t" r="r" b="b"/>
              <a:pathLst>
                <a:path w="254000" h="455929">
                  <a:moveTo>
                    <a:pt x="15836" y="419074"/>
                  </a:moveTo>
                  <a:lnTo>
                    <a:pt x="0" y="419074"/>
                  </a:lnTo>
                  <a:lnTo>
                    <a:pt x="0" y="437692"/>
                  </a:lnTo>
                  <a:lnTo>
                    <a:pt x="15836" y="437692"/>
                  </a:lnTo>
                  <a:lnTo>
                    <a:pt x="15836" y="419074"/>
                  </a:lnTo>
                  <a:close/>
                </a:path>
                <a:path w="254000" h="455929">
                  <a:moveTo>
                    <a:pt x="31584" y="400951"/>
                  </a:moveTo>
                  <a:lnTo>
                    <a:pt x="15735" y="400951"/>
                  </a:lnTo>
                  <a:lnTo>
                    <a:pt x="15735" y="419061"/>
                  </a:lnTo>
                  <a:lnTo>
                    <a:pt x="31584" y="419061"/>
                  </a:lnTo>
                  <a:lnTo>
                    <a:pt x="31584" y="400951"/>
                  </a:lnTo>
                  <a:close/>
                </a:path>
                <a:path w="254000" h="455929">
                  <a:moveTo>
                    <a:pt x="31584" y="328028"/>
                  </a:moveTo>
                  <a:lnTo>
                    <a:pt x="15836" y="328028"/>
                  </a:lnTo>
                  <a:lnTo>
                    <a:pt x="0" y="328028"/>
                  </a:lnTo>
                  <a:lnTo>
                    <a:pt x="0" y="346138"/>
                  </a:lnTo>
                  <a:lnTo>
                    <a:pt x="15735" y="346138"/>
                  </a:lnTo>
                  <a:lnTo>
                    <a:pt x="31584" y="346138"/>
                  </a:lnTo>
                  <a:lnTo>
                    <a:pt x="31584" y="328028"/>
                  </a:lnTo>
                  <a:close/>
                </a:path>
                <a:path w="254000" h="455929">
                  <a:moveTo>
                    <a:pt x="31584" y="291795"/>
                  </a:moveTo>
                  <a:lnTo>
                    <a:pt x="15735" y="291795"/>
                  </a:lnTo>
                  <a:lnTo>
                    <a:pt x="15735" y="309905"/>
                  </a:lnTo>
                  <a:lnTo>
                    <a:pt x="0" y="309905"/>
                  </a:lnTo>
                  <a:lnTo>
                    <a:pt x="0" y="328015"/>
                  </a:lnTo>
                  <a:lnTo>
                    <a:pt x="15836" y="328015"/>
                  </a:lnTo>
                  <a:lnTo>
                    <a:pt x="15836" y="309905"/>
                  </a:lnTo>
                  <a:lnTo>
                    <a:pt x="31584" y="309905"/>
                  </a:lnTo>
                  <a:lnTo>
                    <a:pt x="31584" y="291795"/>
                  </a:lnTo>
                  <a:close/>
                </a:path>
                <a:path w="254000" h="455929">
                  <a:moveTo>
                    <a:pt x="31584" y="182118"/>
                  </a:moveTo>
                  <a:lnTo>
                    <a:pt x="15735" y="182118"/>
                  </a:lnTo>
                  <a:lnTo>
                    <a:pt x="15735" y="200723"/>
                  </a:lnTo>
                  <a:lnTo>
                    <a:pt x="0" y="200723"/>
                  </a:lnTo>
                  <a:lnTo>
                    <a:pt x="0" y="218846"/>
                  </a:lnTo>
                  <a:lnTo>
                    <a:pt x="0" y="236956"/>
                  </a:lnTo>
                  <a:lnTo>
                    <a:pt x="15735" y="236956"/>
                  </a:lnTo>
                  <a:lnTo>
                    <a:pt x="31584" y="236956"/>
                  </a:lnTo>
                  <a:lnTo>
                    <a:pt x="31584" y="218846"/>
                  </a:lnTo>
                  <a:lnTo>
                    <a:pt x="15836" y="218846"/>
                  </a:lnTo>
                  <a:lnTo>
                    <a:pt x="15836" y="200723"/>
                  </a:lnTo>
                  <a:lnTo>
                    <a:pt x="31584" y="200723"/>
                  </a:lnTo>
                  <a:lnTo>
                    <a:pt x="31584" y="182118"/>
                  </a:lnTo>
                  <a:close/>
                </a:path>
                <a:path w="254000" h="455929">
                  <a:moveTo>
                    <a:pt x="47498" y="400951"/>
                  </a:moveTo>
                  <a:lnTo>
                    <a:pt x="31648" y="400951"/>
                  </a:lnTo>
                  <a:lnTo>
                    <a:pt x="31648" y="419061"/>
                  </a:lnTo>
                  <a:lnTo>
                    <a:pt x="47498" y="419061"/>
                  </a:lnTo>
                  <a:lnTo>
                    <a:pt x="47498" y="400951"/>
                  </a:lnTo>
                  <a:close/>
                </a:path>
                <a:path w="254000" h="455929">
                  <a:moveTo>
                    <a:pt x="47498" y="328028"/>
                  </a:moveTo>
                  <a:lnTo>
                    <a:pt x="31648" y="328028"/>
                  </a:lnTo>
                  <a:lnTo>
                    <a:pt x="31648" y="346138"/>
                  </a:lnTo>
                  <a:lnTo>
                    <a:pt x="47498" y="346138"/>
                  </a:lnTo>
                  <a:lnTo>
                    <a:pt x="47498" y="328028"/>
                  </a:lnTo>
                  <a:close/>
                </a:path>
                <a:path w="254000" h="455929">
                  <a:moveTo>
                    <a:pt x="47498" y="291795"/>
                  </a:moveTo>
                  <a:lnTo>
                    <a:pt x="31648" y="291795"/>
                  </a:lnTo>
                  <a:lnTo>
                    <a:pt x="31648" y="309905"/>
                  </a:lnTo>
                  <a:lnTo>
                    <a:pt x="47498" y="309905"/>
                  </a:lnTo>
                  <a:lnTo>
                    <a:pt x="47498" y="291795"/>
                  </a:lnTo>
                  <a:close/>
                </a:path>
                <a:path w="254000" h="455929">
                  <a:moveTo>
                    <a:pt x="47498" y="218846"/>
                  </a:moveTo>
                  <a:lnTo>
                    <a:pt x="31648" y="218846"/>
                  </a:lnTo>
                  <a:lnTo>
                    <a:pt x="31648" y="236956"/>
                  </a:lnTo>
                  <a:lnTo>
                    <a:pt x="47498" y="236956"/>
                  </a:lnTo>
                  <a:lnTo>
                    <a:pt x="47498" y="218846"/>
                  </a:lnTo>
                  <a:close/>
                </a:path>
                <a:path w="254000" h="455929">
                  <a:moveTo>
                    <a:pt x="47498" y="182118"/>
                  </a:moveTo>
                  <a:lnTo>
                    <a:pt x="31648" y="182118"/>
                  </a:lnTo>
                  <a:lnTo>
                    <a:pt x="31648" y="200723"/>
                  </a:lnTo>
                  <a:lnTo>
                    <a:pt x="47498" y="200723"/>
                  </a:lnTo>
                  <a:lnTo>
                    <a:pt x="47498" y="182118"/>
                  </a:lnTo>
                  <a:close/>
                </a:path>
                <a:path w="254000" h="455929">
                  <a:moveTo>
                    <a:pt x="47498" y="91071"/>
                  </a:moveTo>
                  <a:lnTo>
                    <a:pt x="31648" y="91071"/>
                  </a:lnTo>
                  <a:lnTo>
                    <a:pt x="31648" y="109664"/>
                  </a:lnTo>
                  <a:lnTo>
                    <a:pt x="31648" y="127774"/>
                  </a:lnTo>
                  <a:lnTo>
                    <a:pt x="47498" y="127774"/>
                  </a:lnTo>
                  <a:lnTo>
                    <a:pt x="47498" y="109677"/>
                  </a:lnTo>
                  <a:lnTo>
                    <a:pt x="47498" y="91071"/>
                  </a:lnTo>
                  <a:close/>
                </a:path>
                <a:path w="254000" h="455929">
                  <a:moveTo>
                    <a:pt x="47498" y="72948"/>
                  </a:moveTo>
                  <a:lnTo>
                    <a:pt x="31648" y="72948"/>
                  </a:lnTo>
                  <a:lnTo>
                    <a:pt x="31648" y="91059"/>
                  </a:lnTo>
                  <a:lnTo>
                    <a:pt x="47498" y="91059"/>
                  </a:lnTo>
                  <a:lnTo>
                    <a:pt x="47498" y="72948"/>
                  </a:lnTo>
                  <a:close/>
                </a:path>
                <a:path w="254000" h="455929">
                  <a:moveTo>
                    <a:pt x="47498" y="36741"/>
                  </a:moveTo>
                  <a:lnTo>
                    <a:pt x="31648" y="36741"/>
                  </a:lnTo>
                  <a:lnTo>
                    <a:pt x="31648" y="54825"/>
                  </a:lnTo>
                  <a:lnTo>
                    <a:pt x="31648" y="72936"/>
                  </a:lnTo>
                  <a:lnTo>
                    <a:pt x="47498" y="72936"/>
                  </a:lnTo>
                  <a:lnTo>
                    <a:pt x="47498" y="54851"/>
                  </a:lnTo>
                  <a:lnTo>
                    <a:pt x="47498" y="36741"/>
                  </a:lnTo>
                  <a:close/>
                </a:path>
                <a:path w="254000" h="455929">
                  <a:moveTo>
                    <a:pt x="47498" y="18122"/>
                  </a:moveTo>
                  <a:lnTo>
                    <a:pt x="31648" y="18122"/>
                  </a:lnTo>
                  <a:lnTo>
                    <a:pt x="31648" y="36728"/>
                  </a:lnTo>
                  <a:lnTo>
                    <a:pt x="47498" y="36728"/>
                  </a:lnTo>
                  <a:lnTo>
                    <a:pt x="47498" y="18122"/>
                  </a:lnTo>
                  <a:close/>
                </a:path>
                <a:path w="254000" h="455929">
                  <a:moveTo>
                    <a:pt x="47498" y="0"/>
                  </a:moveTo>
                  <a:lnTo>
                    <a:pt x="31648" y="0"/>
                  </a:lnTo>
                  <a:lnTo>
                    <a:pt x="31648" y="18110"/>
                  </a:lnTo>
                  <a:lnTo>
                    <a:pt x="47498" y="18110"/>
                  </a:lnTo>
                  <a:lnTo>
                    <a:pt x="47498" y="0"/>
                  </a:lnTo>
                  <a:close/>
                </a:path>
                <a:path w="254000" h="455929">
                  <a:moveTo>
                    <a:pt x="63411" y="400951"/>
                  </a:moveTo>
                  <a:lnTo>
                    <a:pt x="47574" y="400951"/>
                  </a:lnTo>
                  <a:lnTo>
                    <a:pt x="47574" y="419061"/>
                  </a:lnTo>
                  <a:lnTo>
                    <a:pt x="63411" y="419061"/>
                  </a:lnTo>
                  <a:lnTo>
                    <a:pt x="63411" y="400951"/>
                  </a:lnTo>
                  <a:close/>
                </a:path>
                <a:path w="254000" h="455929">
                  <a:moveTo>
                    <a:pt x="79159" y="419074"/>
                  </a:moveTo>
                  <a:lnTo>
                    <a:pt x="63309" y="419074"/>
                  </a:lnTo>
                  <a:lnTo>
                    <a:pt x="63309" y="437692"/>
                  </a:lnTo>
                  <a:lnTo>
                    <a:pt x="79159" y="437692"/>
                  </a:lnTo>
                  <a:lnTo>
                    <a:pt x="79159" y="419074"/>
                  </a:lnTo>
                  <a:close/>
                </a:path>
                <a:path w="254000" h="455929">
                  <a:moveTo>
                    <a:pt x="79159" y="328028"/>
                  </a:moveTo>
                  <a:lnTo>
                    <a:pt x="63411" y="328028"/>
                  </a:lnTo>
                  <a:lnTo>
                    <a:pt x="47574" y="328028"/>
                  </a:lnTo>
                  <a:lnTo>
                    <a:pt x="47574" y="346138"/>
                  </a:lnTo>
                  <a:lnTo>
                    <a:pt x="63309" y="346138"/>
                  </a:lnTo>
                  <a:lnTo>
                    <a:pt x="79159" y="346138"/>
                  </a:lnTo>
                  <a:lnTo>
                    <a:pt x="79159" y="328028"/>
                  </a:lnTo>
                  <a:close/>
                </a:path>
                <a:path w="254000" h="455929">
                  <a:moveTo>
                    <a:pt x="79159" y="309905"/>
                  </a:moveTo>
                  <a:lnTo>
                    <a:pt x="63411" y="309905"/>
                  </a:lnTo>
                  <a:lnTo>
                    <a:pt x="63411" y="291795"/>
                  </a:lnTo>
                  <a:lnTo>
                    <a:pt x="47574" y="291795"/>
                  </a:lnTo>
                  <a:lnTo>
                    <a:pt x="47574" y="309905"/>
                  </a:lnTo>
                  <a:lnTo>
                    <a:pt x="63309" y="309905"/>
                  </a:lnTo>
                  <a:lnTo>
                    <a:pt x="63309" y="328015"/>
                  </a:lnTo>
                  <a:lnTo>
                    <a:pt x="79159" y="328015"/>
                  </a:lnTo>
                  <a:lnTo>
                    <a:pt x="79159" y="309905"/>
                  </a:lnTo>
                  <a:close/>
                </a:path>
                <a:path w="254000" h="455929">
                  <a:moveTo>
                    <a:pt x="79159" y="200723"/>
                  </a:moveTo>
                  <a:lnTo>
                    <a:pt x="63411" y="200723"/>
                  </a:lnTo>
                  <a:lnTo>
                    <a:pt x="63411" y="182118"/>
                  </a:lnTo>
                  <a:lnTo>
                    <a:pt x="47574" y="182118"/>
                  </a:lnTo>
                  <a:lnTo>
                    <a:pt x="47574" y="200723"/>
                  </a:lnTo>
                  <a:lnTo>
                    <a:pt x="63309" y="200723"/>
                  </a:lnTo>
                  <a:lnTo>
                    <a:pt x="63309" y="218846"/>
                  </a:lnTo>
                  <a:lnTo>
                    <a:pt x="47574" y="218846"/>
                  </a:lnTo>
                  <a:lnTo>
                    <a:pt x="47574" y="236956"/>
                  </a:lnTo>
                  <a:lnTo>
                    <a:pt x="63309" y="236956"/>
                  </a:lnTo>
                  <a:lnTo>
                    <a:pt x="79159" y="236956"/>
                  </a:lnTo>
                  <a:lnTo>
                    <a:pt x="79159" y="218846"/>
                  </a:lnTo>
                  <a:lnTo>
                    <a:pt x="79159" y="200723"/>
                  </a:lnTo>
                  <a:close/>
                </a:path>
                <a:path w="254000" h="455929">
                  <a:moveTo>
                    <a:pt x="79159" y="109664"/>
                  </a:moveTo>
                  <a:lnTo>
                    <a:pt x="63411" y="109664"/>
                  </a:lnTo>
                  <a:lnTo>
                    <a:pt x="47574" y="109664"/>
                  </a:lnTo>
                  <a:lnTo>
                    <a:pt x="47574" y="127774"/>
                  </a:lnTo>
                  <a:lnTo>
                    <a:pt x="63309" y="127774"/>
                  </a:lnTo>
                  <a:lnTo>
                    <a:pt x="79159" y="127774"/>
                  </a:lnTo>
                  <a:lnTo>
                    <a:pt x="79159" y="109664"/>
                  </a:lnTo>
                  <a:close/>
                </a:path>
                <a:path w="254000" h="455929">
                  <a:moveTo>
                    <a:pt x="95072" y="419074"/>
                  </a:moveTo>
                  <a:lnTo>
                    <a:pt x="79235" y="419074"/>
                  </a:lnTo>
                  <a:lnTo>
                    <a:pt x="79235" y="437692"/>
                  </a:lnTo>
                  <a:lnTo>
                    <a:pt x="95072" y="437692"/>
                  </a:lnTo>
                  <a:lnTo>
                    <a:pt x="95072" y="419074"/>
                  </a:lnTo>
                  <a:close/>
                </a:path>
                <a:path w="254000" h="455929">
                  <a:moveTo>
                    <a:pt x="111252" y="346125"/>
                  </a:moveTo>
                  <a:lnTo>
                    <a:pt x="95072" y="346125"/>
                  </a:lnTo>
                  <a:lnTo>
                    <a:pt x="79235" y="346125"/>
                  </a:lnTo>
                  <a:lnTo>
                    <a:pt x="79235" y="364744"/>
                  </a:lnTo>
                  <a:lnTo>
                    <a:pt x="94970" y="364744"/>
                  </a:lnTo>
                  <a:lnTo>
                    <a:pt x="94970" y="382854"/>
                  </a:lnTo>
                  <a:lnTo>
                    <a:pt x="94970" y="400951"/>
                  </a:lnTo>
                  <a:lnTo>
                    <a:pt x="94970" y="419061"/>
                  </a:lnTo>
                  <a:lnTo>
                    <a:pt x="111252" y="419061"/>
                  </a:lnTo>
                  <a:lnTo>
                    <a:pt x="111252" y="400964"/>
                  </a:lnTo>
                  <a:lnTo>
                    <a:pt x="111252" y="382854"/>
                  </a:lnTo>
                  <a:lnTo>
                    <a:pt x="111252" y="364744"/>
                  </a:lnTo>
                  <a:lnTo>
                    <a:pt x="111252" y="346125"/>
                  </a:lnTo>
                  <a:close/>
                </a:path>
                <a:path w="254000" h="455929">
                  <a:moveTo>
                    <a:pt x="111252" y="273685"/>
                  </a:moveTo>
                  <a:lnTo>
                    <a:pt x="94970" y="273685"/>
                  </a:lnTo>
                  <a:lnTo>
                    <a:pt x="94970" y="291795"/>
                  </a:lnTo>
                  <a:lnTo>
                    <a:pt x="94970" y="309905"/>
                  </a:lnTo>
                  <a:lnTo>
                    <a:pt x="79235" y="309905"/>
                  </a:lnTo>
                  <a:lnTo>
                    <a:pt x="79235" y="328015"/>
                  </a:lnTo>
                  <a:lnTo>
                    <a:pt x="95072" y="328015"/>
                  </a:lnTo>
                  <a:lnTo>
                    <a:pt x="95072" y="309905"/>
                  </a:lnTo>
                  <a:lnTo>
                    <a:pt x="111252" y="309905"/>
                  </a:lnTo>
                  <a:lnTo>
                    <a:pt x="111252" y="291795"/>
                  </a:lnTo>
                  <a:lnTo>
                    <a:pt x="111252" y="273685"/>
                  </a:lnTo>
                  <a:close/>
                </a:path>
                <a:path w="254000" h="455929">
                  <a:moveTo>
                    <a:pt x="111252" y="255066"/>
                  </a:moveTo>
                  <a:lnTo>
                    <a:pt x="95072" y="255066"/>
                  </a:lnTo>
                  <a:lnTo>
                    <a:pt x="95072" y="236956"/>
                  </a:lnTo>
                  <a:lnTo>
                    <a:pt x="79235" y="236956"/>
                  </a:lnTo>
                  <a:lnTo>
                    <a:pt x="79235" y="255066"/>
                  </a:lnTo>
                  <a:lnTo>
                    <a:pt x="94970" y="255066"/>
                  </a:lnTo>
                  <a:lnTo>
                    <a:pt x="94970" y="273672"/>
                  </a:lnTo>
                  <a:lnTo>
                    <a:pt x="111252" y="273672"/>
                  </a:lnTo>
                  <a:lnTo>
                    <a:pt x="111252" y="255066"/>
                  </a:lnTo>
                  <a:close/>
                </a:path>
                <a:path w="254000" h="455929">
                  <a:moveTo>
                    <a:pt x="111252" y="145897"/>
                  </a:moveTo>
                  <a:lnTo>
                    <a:pt x="94970" y="145897"/>
                  </a:lnTo>
                  <a:lnTo>
                    <a:pt x="94970" y="164007"/>
                  </a:lnTo>
                  <a:lnTo>
                    <a:pt x="94970" y="182118"/>
                  </a:lnTo>
                  <a:lnTo>
                    <a:pt x="94970" y="200723"/>
                  </a:lnTo>
                  <a:lnTo>
                    <a:pt x="79235" y="200723"/>
                  </a:lnTo>
                  <a:lnTo>
                    <a:pt x="79235" y="218846"/>
                  </a:lnTo>
                  <a:lnTo>
                    <a:pt x="95072" y="218846"/>
                  </a:lnTo>
                  <a:lnTo>
                    <a:pt x="95072" y="200723"/>
                  </a:lnTo>
                  <a:lnTo>
                    <a:pt x="111252" y="200723"/>
                  </a:lnTo>
                  <a:lnTo>
                    <a:pt x="111252" y="182118"/>
                  </a:lnTo>
                  <a:lnTo>
                    <a:pt x="111252" y="164007"/>
                  </a:lnTo>
                  <a:lnTo>
                    <a:pt x="111252" y="145897"/>
                  </a:lnTo>
                  <a:close/>
                </a:path>
                <a:path w="254000" h="455929">
                  <a:moveTo>
                    <a:pt x="111252" y="109664"/>
                  </a:moveTo>
                  <a:lnTo>
                    <a:pt x="95072" y="109664"/>
                  </a:lnTo>
                  <a:lnTo>
                    <a:pt x="79235" y="109664"/>
                  </a:lnTo>
                  <a:lnTo>
                    <a:pt x="79235" y="127774"/>
                  </a:lnTo>
                  <a:lnTo>
                    <a:pt x="79235" y="145884"/>
                  </a:lnTo>
                  <a:lnTo>
                    <a:pt x="95072" y="145884"/>
                  </a:lnTo>
                  <a:lnTo>
                    <a:pt x="95072" y="127774"/>
                  </a:lnTo>
                  <a:lnTo>
                    <a:pt x="111252" y="127774"/>
                  </a:lnTo>
                  <a:lnTo>
                    <a:pt x="111252" y="109664"/>
                  </a:lnTo>
                  <a:close/>
                </a:path>
                <a:path w="254000" h="455929">
                  <a:moveTo>
                    <a:pt x="143002" y="109664"/>
                  </a:moveTo>
                  <a:lnTo>
                    <a:pt x="127165" y="109664"/>
                  </a:lnTo>
                  <a:lnTo>
                    <a:pt x="127165" y="127774"/>
                  </a:lnTo>
                  <a:lnTo>
                    <a:pt x="143002" y="127774"/>
                  </a:lnTo>
                  <a:lnTo>
                    <a:pt x="143002" y="109664"/>
                  </a:lnTo>
                  <a:close/>
                </a:path>
                <a:path w="254000" h="455929">
                  <a:moveTo>
                    <a:pt x="158750" y="400951"/>
                  </a:moveTo>
                  <a:lnTo>
                    <a:pt x="142900" y="400951"/>
                  </a:lnTo>
                  <a:lnTo>
                    <a:pt x="142900" y="419061"/>
                  </a:lnTo>
                  <a:lnTo>
                    <a:pt x="158750" y="419061"/>
                  </a:lnTo>
                  <a:lnTo>
                    <a:pt x="158750" y="400951"/>
                  </a:lnTo>
                  <a:close/>
                </a:path>
                <a:path w="254000" h="455929">
                  <a:moveTo>
                    <a:pt x="158750" y="364744"/>
                  </a:moveTo>
                  <a:lnTo>
                    <a:pt x="142900" y="364744"/>
                  </a:lnTo>
                  <a:lnTo>
                    <a:pt x="142900" y="382854"/>
                  </a:lnTo>
                  <a:lnTo>
                    <a:pt x="158750" y="382854"/>
                  </a:lnTo>
                  <a:lnTo>
                    <a:pt x="158750" y="364744"/>
                  </a:lnTo>
                  <a:close/>
                </a:path>
                <a:path w="254000" h="455929">
                  <a:moveTo>
                    <a:pt x="158750" y="328028"/>
                  </a:moveTo>
                  <a:lnTo>
                    <a:pt x="142900" y="328028"/>
                  </a:lnTo>
                  <a:lnTo>
                    <a:pt x="142900" y="346138"/>
                  </a:lnTo>
                  <a:lnTo>
                    <a:pt x="158750" y="346138"/>
                  </a:lnTo>
                  <a:lnTo>
                    <a:pt x="158750" y="328028"/>
                  </a:lnTo>
                  <a:close/>
                </a:path>
                <a:path w="254000" h="455929">
                  <a:moveTo>
                    <a:pt x="158750" y="291795"/>
                  </a:moveTo>
                  <a:lnTo>
                    <a:pt x="142900" y="291795"/>
                  </a:lnTo>
                  <a:lnTo>
                    <a:pt x="142900" y="309905"/>
                  </a:lnTo>
                  <a:lnTo>
                    <a:pt x="158750" y="309905"/>
                  </a:lnTo>
                  <a:lnTo>
                    <a:pt x="158750" y="291795"/>
                  </a:lnTo>
                  <a:close/>
                </a:path>
                <a:path w="254000" h="455929">
                  <a:moveTo>
                    <a:pt x="174663" y="273685"/>
                  </a:moveTo>
                  <a:lnTo>
                    <a:pt x="158826" y="273685"/>
                  </a:lnTo>
                  <a:lnTo>
                    <a:pt x="158826" y="291795"/>
                  </a:lnTo>
                  <a:lnTo>
                    <a:pt x="174663" y="291795"/>
                  </a:lnTo>
                  <a:lnTo>
                    <a:pt x="174663" y="273685"/>
                  </a:lnTo>
                  <a:close/>
                </a:path>
                <a:path w="254000" h="455929">
                  <a:moveTo>
                    <a:pt x="174663" y="109664"/>
                  </a:moveTo>
                  <a:lnTo>
                    <a:pt x="158826" y="109664"/>
                  </a:lnTo>
                  <a:lnTo>
                    <a:pt x="158826" y="127774"/>
                  </a:lnTo>
                  <a:lnTo>
                    <a:pt x="174663" y="127774"/>
                  </a:lnTo>
                  <a:lnTo>
                    <a:pt x="174663" y="109664"/>
                  </a:lnTo>
                  <a:close/>
                </a:path>
                <a:path w="254000" h="455929">
                  <a:moveTo>
                    <a:pt x="206324" y="273685"/>
                  </a:moveTo>
                  <a:lnTo>
                    <a:pt x="190474" y="273685"/>
                  </a:lnTo>
                  <a:lnTo>
                    <a:pt x="190474" y="291795"/>
                  </a:lnTo>
                  <a:lnTo>
                    <a:pt x="206324" y="291795"/>
                  </a:lnTo>
                  <a:lnTo>
                    <a:pt x="206324" y="273685"/>
                  </a:lnTo>
                  <a:close/>
                </a:path>
                <a:path w="254000" h="455929">
                  <a:moveTo>
                    <a:pt x="206324" y="255066"/>
                  </a:moveTo>
                  <a:lnTo>
                    <a:pt x="190474" y="255066"/>
                  </a:lnTo>
                  <a:lnTo>
                    <a:pt x="190474" y="273672"/>
                  </a:lnTo>
                  <a:lnTo>
                    <a:pt x="206324" y="273672"/>
                  </a:lnTo>
                  <a:lnTo>
                    <a:pt x="206324" y="255066"/>
                  </a:lnTo>
                  <a:close/>
                </a:path>
                <a:path w="254000" h="455929">
                  <a:moveTo>
                    <a:pt x="206324" y="218846"/>
                  </a:moveTo>
                  <a:lnTo>
                    <a:pt x="190474" y="218846"/>
                  </a:lnTo>
                  <a:lnTo>
                    <a:pt x="190474" y="236956"/>
                  </a:lnTo>
                  <a:lnTo>
                    <a:pt x="206324" y="236956"/>
                  </a:lnTo>
                  <a:lnTo>
                    <a:pt x="206324" y="218846"/>
                  </a:lnTo>
                  <a:close/>
                </a:path>
                <a:path w="254000" h="455929">
                  <a:moveTo>
                    <a:pt x="206324" y="182118"/>
                  </a:moveTo>
                  <a:lnTo>
                    <a:pt x="190474" y="182118"/>
                  </a:lnTo>
                  <a:lnTo>
                    <a:pt x="190474" y="200723"/>
                  </a:lnTo>
                  <a:lnTo>
                    <a:pt x="206324" y="200723"/>
                  </a:lnTo>
                  <a:lnTo>
                    <a:pt x="206324" y="182118"/>
                  </a:lnTo>
                  <a:close/>
                </a:path>
                <a:path w="254000" h="455929">
                  <a:moveTo>
                    <a:pt x="206324" y="145897"/>
                  </a:moveTo>
                  <a:lnTo>
                    <a:pt x="190474" y="145897"/>
                  </a:lnTo>
                  <a:lnTo>
                    <a:pt x="190474" y="164007"/>
                  </a:lnTo>
                  <a:lnTo>
                    <a:pt x="206324" y="164007"/>
                  </a:lnTo>
                  <a:lnTo>
                    <a:pt x="206324" y="145897"/>
                  </a:lnTo>
                  <a:close/>
                </a:path>
                <a:path w="254000" h="455929">
                  <a:moveTo>
                    <a:pt x="206324" y="109664"/>
                  </a:moveTo>
                  <a:lnTo>
                    <a:pt x="190474" y="109664"/>
                  </a:lnTo>
                  <a:lnTo>
                    <a:pt x="190474" y="127774"/>
                  </a:lnTo>
                  <a:lnTo>
                    <a:pt x="206324" y="127774"/>
                  </a:lnTo>
                  <a:lnTo>
                    <a:pt x="206324" y="109664"/>
                  </a:lnTo>
                  <a:close/>
                </a:path>
                <a:path w="254000" h="455929">
                  <a:moveTo>
                    <a:pt x="237985" y="273685"/>
                  </a:moveTo>
                  <a:lnTo>
                    <a:pt x="222135" y="273685"/>
                  </a:lnTo>
                  <a:lnTo>
                    <a:pt x="222135" y="291795"/>
                  </a:lnTo>
                  <a:lnTo>
                    <a:pt x="237985" y="291795"/>
                  </a:lnTo>
                  <a:lnTo>
                    <a:pt x="237985" y="273685"/>
                  </a:lnTo>
                  <a:close/>
                </a:path>
                <a:path w="254000" h="455929">
                  <a:moveTo>
                    <a:pt x="253898" y="437692"/>
                  </a:moveTo>
                  <a:lnTo>
                    <a:pt x="238061" y="437692"/>
                  </a:lnTo>
                  <a:lnTo>
                    <a:pt x="238061" y="455803"/>
                  </a:lnTo>
                  <a:lnTo>
                    <a:pt x="253898" y="455803"/>
                  </a:lnTo>
                  <a:lnTo>
                    <a:pt x="253898" y="437692"/>
                  </a:lnTo>
                  <a:close/>
                </a:path>
                <a:path w="254000" h="455929">
                  <a:moveTo>
                    <a:pt x="253898" y="400951"/>
                  </a:moveTo>
                  <a:lnTo>
                    <a:pt x="238061" y="400951"/>
                  </a:lnTo>
                  <a:lnTo>
                    <a:pt x="238061" y="419061"/>
                  </a:lnTo>
                  <a:lnTo>
                    <a:pt x="253898" y="419061"/>
                  </a:lnTo>
                  <a:lnTo>
                    <a:pt x="253898" y="400951"/>
                  </a:lnTo>
                  <a:close/>
                </a:path>
                <a:path w="254000" h="455929">
                  <a:moveTo>
                    <a:pt x="253898" y="364744"/>
                  </a:moveTo>
                  <a:lnTo>
                    <a:pt x="238061" y="364744"/>
                  </a:lnTo>
                  <a:lnTo>
                    <a:pt x="238061" y="382854"/>
                  </a:lnTo>
                  <a:lnTo>
                    <a:pt x="253898" y="382854"/>
                  </a:lnTo>
                  <a:lnTo>
                    <a:pt x="253898" y="364744"/>
                  </a:lnTo>
                  <a:close/>
                </a:path>
                <a:path w="254000" h="455929">
                  <a:moveTo>
                    <a:pt x="253898" y="328028"/>
                  </a:moveTo>
                  <a:lnTo>
                    <a:pt x="238061" y="328028"/>
                  </a:lnTo>
                  <a:lnTo>
                    <a:pt x="238061" y="346138"/>
                  </a:lnTo>
                  <a:lnTo>
                    <a:pt x="253898" y="346138"/>
                  </a:lnTo>
                  <a:lnTo>
                    <a:pt x="253898" y="328028"/>
                  </a:lnTo>
                  <a:close/>
                </a:path>
                <a:path w="254000" h="455929">
                  <a:moveTo>
                    <a:pt x="253898" y="291795"/>
                  </a:moveTo>
                  <a:lnTo>
                    <a:pt x="238061" y="291795"/>
                  </a:lnTo>
                  <a:lnTo>
                    <a:pt x="238061" y="309905"/>
                  </a:lnTo>
                  <a:lnTo>
                    <a:pt x="253898" y="309905"/>
                  </a:lnTo>
                  <a:lnTo>
                    <a:pt x="253898" y="2917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84036" y="5702845"/>
              <a:ext cx="254000" cy="309880"/>
            </a:xfrm>
            <a:custGeom>
              <a:avLst/>
              <a:gdLst/>
              <a:ahLst/>
              <a:cxnLst/>
              <a:rect l="l" t="t" r="r" b="b"/>
              <a:pathLst>
                <a:path w="254000" h="309879">
                  <a:moveTo>
                    <a:pt x="31584" y="72453"/>
                  </a:moveTo>
                  <a:lnTo>
                    <a:pt x="15735" y="72453"/>
                  </a:lnTo>
                  <a:lnTo>
                    <a:pt x="15735" y="91046"/>
                  </a:lnTo>
                  <a:lnTo>
                    <a:pt x="0" y="91046"/>
                  </a:lnTo>
                  <a:lnTo>
                    <a:pt x="0" y="109156"/>
                  </a:lnTo>
                  <a:lnTo>
                    <a:pt x="0" y="127266"/>
                  </a:lnTo>
                  <a:lnTo>
                    <a:pt x="15735" y="127266"/>
                  </a:lnTo>
                  <a:lnTo>
                    <a:pt x="31584" y="127266"/>
                  </a:lnTo>
                  <a:lnTo>
                    <a:pt x="31584" y="109156"/>
                  </a:lnTo>
                  <a:lnTo>
                    <a:pt x="15836" y="109156"/>
                  </a:lnTo>
                  <a:lnTo>
                    <a:pt x="15836" y="91059"/>
                  </a:lnTo>
                  <a:lnTo>
                    <a:pt x="31584" y="91059"/>
                  </a:lnTo>
                  <a:lnTo>
                    <a:pt x="31584" y="72453"/>
                  </a:lnTo>
                  <a:close/>
                </a:path>
                <a:path w="254000" h="309879">
                  <a:moveTo>
                    <a:pt x="31584" y="0"/>
                  </a:moveTo>
                  <a:lnTo>
                    <a:pt x="15836" y="0"/>
                  </a:lnTo>
                  <a:lnTo>
                    <a:pt x="0" y="0"/>
                  </a:lnTo>
                  <a:lnTo>
                    <a:pt x="0" y="18110"/>
                  </a:lnTo>
                  <a:lnTo>
                    <a:pt x="15735" y="18110"/>
                  </a:lnTo>
                  <a:lnTo>
                    <a:pt x="31584" y="18110"/>
                  </a:lnTo>
                  <a:lnTo>
                    <a:pt x="31584" y="0"/>
                  </a:lnTo>
                  <a:close/>
                </a:path>
                <a:path w="254000" h="309879">
                  <a:moveTo>
                    <a:pt x="47498" y="200228"/>
                  </a:moveTo>
                  <a:lnTo>
                    <a:pt x="31648" y="200228"/>
                  </a:lnTo>
                  <a:lnTo>
                    <a:pt x="31648" y="218338"/>
                  </a:lnTo>
                  <a:lnTo>
                    <a:pt x="31648" y="236448"/>
                  </a:lnTo>
                  <a:lnTo>
                    <a:pt x="31648" y="255054"/>
                  </a:lnTo>
                  <a:lnTo>
                    <a:pt x="31648" y="273177"/>
                  </a:lnTo>
                  <a:lnTo>
                    <a:pt x="31648" y="291287"/>
                  </a:lnTo>
                  <a:lnTo>
                    <a:pt x="31648" y="309397"/>
                  </a:lnTo>
                  <a:lnTo>
                    <a:pt x="47498" y="309397"/>
                  </a:lnTo>
                  <a:lnTo>
                    <a:pt x="47498" y="218338"/>
                  </a:lnTo>
                  <a:lnTo>
                    <a:pt x="47498" y="200228"/>
                  </a:lnTo>
                  <a:close/>
                </a:path>
                <a:path w="254000" h="309879">
                  <a:moveTo>
                    <a:pt x="47498" y="163995"/>
                  </a:moveTo>
                  <a:lnTo>
                    <a:pt x="31648" y="163995"/>
                  </a:lnTo>
                  <a:lnTo>
                    <a:pt x="31648" y="182105"/>
                  </a:lnTo>
                  <a:lnTo>
                    <a:pt x="31648" y="200215"/>
                  </a:lnTo>
                  <a:lnTo>
                    <a:pt x="47498" y="200215"/>
                  </a:lnTo>
                  <a:lnTo>
                    <a:pt x="47498" y="182105"/>
                  </a:lnTo>
                  <a:lnTo>
                    <a:pt x="47498" y="163995"/>
                  </a:lnTo>
                  <a:close/>
                </a:path>
                <a:path w="254000" h="309879">
                  <a:moveTo>
                    <a:pt x="47498" y="109156"/>
                  </a:moveTo>
                  <a:lnTo>
                    <a:pt x="31648" y="109156"/>
                  </a:lnTo>
                  <a:lnTo>
                    <a:pt x="31648" y="127266"/>
                  </a:lnTo>
                  <a:lnTo>
                    <a:pt x="47498" y="127266"/>
                  </a:lnTo>
                  <a:lnTo>
                    <a:pt x="47498" y="109156"/>
                  </a:lnTo>
                  <a:close/>
                </a:path>
                <a:path w="254000" h="309879">
                  <a:moveTo>
                    <a:pt x="47498" y="72453"/>
                  </a:moveTo>
                  <a:lnTo>
                    <a:pt x="31648" y="72453"/>
                  </a:lnTo>
                  <a:lnTo>
                    <a:pt x="31648" y="91059"/>
                  </a:lnTo>
                  <a:lnTo>
                    <a:pt x="47498" y="91059"/>
                  </a:lnTo>
                  <a:lnTo>
                    <a:pt x="47498" y="72453"/>
                  </a:lnTo>
                  <a:close/>
                </a:path>
                <a:path w="254000" h="309879">
                  <a:moveTo>
                    <a:pt x="47498" y="0"/>
                  </a:moveTo>
                  <a:lnTo>
                    <a:pt x="31648" y="0"/>
                  </a:lnTo>
                  <a:lnTo>
                    <a:pt x="31648" y="18110"/>
                  </a:lnTo>
                  <a:lnTo>
                    <a:pt x="47498" y="18110"/>
                  </a:lnTo>
                  <a:lnTo>
                    <a:pt x="47498" y="0"/>
                  </a:lnTo>
                  <a:close/>
                </a:path>
                <a:path w="254000" h="309879">
                  <a:moveTo>
                    <a:pt x="79159" y="163995"/>
                  </a:moveTo>
                  <a:lnTo>
                    <a:pt x="63309" y="163995"/>
                  </a:lnTo>
                  <a:lnTo>
                    <a:pt x="63309" y="182105"/>
                  </a:lnTo>
                  <a:lnTo>
                    <a:pt x="47574" y="182105"/>
                  </a:lnTo>
                  <a:lnTo>
                    <a:pt x="47574" y="200215"/>
                  </a:lnTo>
                  <a:lnTo>
                    <a:pt x="63309" y="200215"/>
                  </a:lnTo>
                  <a:lnTo>
                    <a:pt x="79159" y="200215"/>
                  </a:lnTo>
                  <a:lnTo>
                    <a:pt x="79159" y="182105"/>
                  </a:lnTo>
                  <a:lnTo>
                    <a:pt x="79159" y="163995"/>
                  </a:lnTo>
                  <a:close/>
                </a:path>
                <a:path w="254000" h="309879">
                  <a:moveTo>
                    <a:pt x="79159" y="91046"/>
                  </a:moveTo>
                  <a:lnTo>
                    <a:pt x="63411" y="91046"/>
                  </a:lnTo>
                  <a:lnTo>
                    <a:pt x="63411" y="72453"/>
                  </a:lnTo>
                  <a:lnTo>
                    <a:pt x="47574" y="72453"/>
                  </a:lnTo>
                  <a:lnTo>
                    <a:pt x="47574" y="91059"/>
                  </a:lnTo>
                  <a:lnTo>
                    <a:pt x="63309" y="91059"/>
                  </a:lnTo>
                  <a:lnTo>
                    <a:pt x="63309" y="109156"/>
                  </a:lnTo>
                  <a:lnTo>
                    <a:pt x="47574" y="109156"/>
                  </a:lnTo>
                  <a:lnTo>
                    <a:pt x="47574" y="127266"/>
                  </a:lnTo>
                  <a:lnTo>
                    <a:pt x="63309" y="127266"/>
                  </a:lnTo>
                  <a:lnTo>
                    <a:pt x="79159" y="127266"/>
                  </a:lnTo>
                  <a:lnTo>
                    <a:pt x="79159" y="109156"/>
                  </a:lnTo>
                  <a:lnTo>
                    <a:pt x="79159" y="91046"/>
                  </a:lnTo>
                  <a:close/>
                </a:path>
                <a:path w="254000" h="309879">
                  <a:moveTo>
                    <a:pt x="79159" y="0"/>
                  </a:moveTo>
                  <a:lnTo>
                    <a:pt x="63411" y="0"/>
                  </a:lnTo>
                  <a:lnTo>
                    <a:pt x="47574" y="0"/>
                  </a:lnTo>
                  <a:lnTo>
                    <a:pt x="47574" y="18110"/>
                  </a:lnTo>
                  <a:lnTo>
                    <a:pt x="63309" y="18110"/>
                  </a:lnTo>
                  <a:lnTo>
                    <a:pt x="79159" y="18110"/>
                  </a:lnTo>
                  <a:lnTo>
                    <a:pt x="79159" y="0"/>
                  </a:lnTo>
                  <a:close/>
                </a:path>
                <a:path w="254000" h="309879">
                  <a:moveTo>
                    <a:pt x="95072" y="145402"/>
                  </a:moveTo>
                  <a:lnTo>
                    <a:pt x="79235" y="145402"/>
                  </a:lnTo>
                  <a:lnTo>
                    <a:pt x="79235" y="164007"/>
                  </a:lnTo>
                  <a:lnTo>
                    <a:pt x="95072" y="164007"/>
                  </a:lnTo>
                  <a:lnTo>
                    <a:pt x="95072" y="145402"/>
                  </a:lnTo>
                  <a:close/>
                </a:path>
                <a:path w="254000" h="309879">
                  <a:moveTo>
                    <a:pt x="95072" y="127279"/>
                  </a:moveTo>
                  <a:lnTo>
                    <a:pt x="79235" y="127279"/>
                  </a:lnTo>
                  <a:lnTo>
                    <a:pt x="79235" y="145389"/>
                  </a:lnTo>
                  <a:lnTo>
                    <a:pt x="95072" y="145389"/>
                  </a:lnTo>
                  <a:lnTo>
                    <a:pt x="95072" y="127279"/>
                  </a:lnTo>
                  <a:close/>
                </a:path>
                <a:path w="254000" h="309879">
                  <a:moveTo>
                    <a:pt x="111252" y="182105"/>
                  </a:moveTo>
                  <a:lnTo>
                    <a:pt x="94970" y="182105"/>
                  </a:lnTo>
                  <a:lnTo>
                    <a:pt x="94970" y="200215"/>
                  </a:lnTo>
                  <a:lnTo>
                    <a:pt x="111252" y="200215"/>
                  </a:lnTo>
                  <a:lnTo>
                    <a:pt x="111252" y="182105"/>
                  </a:lnTo>
                  <a:close/>
                </a:path>
                <a:path w="254000" h="309879">
                  <a:moveTo>
                    <a:pt x="111252" y="72453"/>
                  </a:moveTo>
                  <a:lnTo>
                    <a:pt x="94970" y="72453"/>
                  </a:lnTo>
                  <a:lnTo>
                    <a:pt x="94970" y="91046"/>
                  </a:lnTo>
                  <a:lnTo>
                    <a:pt x="79235" y="91046"/>
                  </a:lnTo>
                  <a:lnTo>
                    <a:pt x="79235" y="109156"/>
                  </a:lnTo>
                  <a:lnTo>
                    <a:pt x="95072" y="109156"/>
                  </a:lnTo>
                  <a:lnTo>
                    <a:pt x="95072" y="91059"/>
                  </a:lnTo>
                  <a:lnTo>
                    <a:pt x="111252" y="91059"/>
                  </a:lnTo>
                  <a:lnTo>
                    <a:pt x="111252" y="72453"/>
                  </a:lnTo>
                  <a:close/>
                </a:path>
                <a:path w="254000" h="309879">
                  <a:moveTo>
                    <a:pt x="111252" y="54330"/>
                  </a:moveTo>
                  <a:lnTo>
                    <a:pt x="94970" y="54330"/>
                  </a:lnTo>
                  <a:lnTo>
                    <a:pt x="94970" y="72440"/>
                  </a:lnTo>
                  <a:lnTo>
                    <a:pt x="111252" y="72440"/>
                  </a:lnTo>
                  <a:lnTo>
                    <a:pt x="111252" y="54330"/>
                  </a:lnTo>
                  <a:close/>
                </a:path>
                <a:path w="254000" h="309879">
                  <a:moveTo>
                    <a:pt x="111252" y="36207"/>
                  </a:moveTo>
                  <a:lnTo>
                    <a:pt x="95072" y="36207"/>
                  </a:lnTo>
                  <a:lnTo>
                    <a:pt x="95072" y="18110"/>
                  </a:lnTo>
                  <a:lnTo>
                    <a:pt x="79235" y="18110"/>
                  </a:lnTo>
                  <a:lnTo>
                    <a:pt x="79235" y="36233"/>
                  </a:lnTo>
                  <a:lnTo>
                    <a:pt x="94970" y="36233"/>
                  </a:lnTo>
                  <a:lnTo>
                    <a:pt x="94970" y="54317"/>
                  </a:lnTo>
                  <a:lnTo>
                    <a:pt x="111252" y="54317"/>
                  </a:lnTo>
                  <a:lnTo>
                    <a:pt x="111252" y="36207"/>
                  </a:lnTo>
                  <a:close/>
                </a:path>
                <a:path w="254000" h="309879">
                  <a:moveTo>
                    <a:pt x="143002" y="182105"/>
                  </a:moveTo>
                  <a:lnTo>
                    <a:pt x="127165" y="182105"/>
                  </a:lnTo>
                  <a:lnTo>
                    <a:pt x="127165" y="200215"/>
                  </a:lnTo>
                  <a:lnTo>
                    <a:pt x="143002" y="200215"/>
                  </a:lnTo>
                  <a:lnTo>
                    <a:pt x="143002" y="182105"/>
                  </a:lnTo>
                  <a:close/>
                </a:path>
                <a:path w="254000" h="309879">
                  <a:moveTo>
                    <a:pt x="158750" y="0"/>
                  </a:moveTo>
                  <a:lnTo>
                    <a:pt x="142900" y="0"/>
                  </a:lnTo>
                  <a:lnTo>
                    <a:pt x="142900" y="18110"/>
                  </a:lnTo>
                  <a:lnTo>
                    <a:pt x="158750" y="18110"/>
                  </a:lnTo>
                  <a:lnTo>
                    <a:pt x="158750" y="0"/>
                  </a:lnTo>
                  <a:close/>
                </a:path>
                <a:path w="254000" h="309879">
                  <a:moveTo>
                    <a:pt x="174663" y="182105"/>
                  </a:moveTo>
                  <a:lnTo>
                    <a:pt x="158826" y="182105"/>
                  </a:lnTo>
                  <a:lnTo>
                    <a:pt x="158826" y="200215"/>
                  </a:lnTo>
                  <a:lnTo>
                    <a:pt x="174663" y="200215"/>
                  </a:lnTo>
                  <a:lnTo>
                    <a:pt x="174663" y="182105"/>
                  </a:lnTo>
                  <a:close/>
                </a:path>
                <a:path w="254000" h="309879">
                  <a:moveTo>
                    <a:pt x="174663" y="18110"/>
                  </a:moveTo>
                  <a:lnTo>
                    <a:pt x="158826" y="18110"/>
                  </a:lnTo>
                  <a:lnTo>
                    <a:pt x="158826" y="36233"/>
                  </a:lnTo>
                  <a:lnTo>
                    <a:pt x="174663" y="36233"/>
                  </a:lnTo>
                  <a:lnTo>
                    <a:pt x="174663" y="18110"/>
                  </a:lnTo>
                  <a:close/>
                </a:path>
                <a:path w="254000" h="309879">
                  <a:moveTo>
                    <a:pt x="206324" y="182105"/>
                  </a:moveTo>
                  <a:lnTo>
                    <a:pt x="190474" y="182105"/>
                  </a:lnTo>
                  <a:lnTo>
                    <a:pt x="190474" y="200215"/>
                  </a:lnTo>
                  <a:lnTo>
                    <a:pt x="206324" y="200215"/>
                  </a:lnTo>
                  <a:lnTo>
                    <a:pt x="206324" y="182105"/>
                  </a:lnTo>
                  <a:close/>
                </a:path>
                <a:path w="254000" h="309879">
                  <a:moveTo>
                    <a:pt x="206324" y="145402"/>
                  </a:moveTo>
                  <a:lnTo>
                    <a:pt x="190474" y="145402"/>
                  </a:lnTo>
                  <a:lnTo>
                    <a:pt x="190474" y="164007"/>
                  </a:lnTo>
                  <a:lnTo>
                    <a:pt x="206324" y="164007"/>
                  </a:lnTo>
                  <a:lnTo>
                    <a:pt x="206324" y="145402"/>
                  </a:lnTo>
                  <a:close/>
                </a:path>
                <a:path w="254000" h="309879">
                  <a:moveTo>
                    <a:pt x="206324" y="109156"/>
                  </a:moveTo>
                  <a:lnTo>
                    <a:pt x="190474" y="109156"/>
                  </a:lnTo>
                  <a:lnTo>
                    <a:pt x="190474" y="127266"/>
                  </a:lnTo>
                  <a:lnTo>
                    <a:pt x="206324" y="127266"/>
                  </a:lnTo>
                  <a:lnTo>
                    <a:pt x="206324" y="109156"/>
                  </a:lnTo>
                  <a:close/>
                </a:path>
                <a:path w="254000" h="309879">
                  <a:moveTo>
                    <a:pt x="206324" y="72453"/>
                  </a:moveTo>
                  <a:lnTo>
                    <a:pt x="190474" y="72453"/>
                  </a:lnTo>
                  <a:lnTo>
                    <a:pt x="190474" y="91059"/>
                  </a:lnTo>
                  <a:lnTo>
                    <a:pt x="206324" y="91059"/>
                  </a:lnTo>
                  <a:lnTo>
                    <a:pt x="206324" y="72453"/>
                  </a:lnTo>
                  <a:close/>
                </a:path>
                <a:path w="254000" h="309879">
                  <a:moveTo>
                    <a:pt x="206324" y="18110"/>
                  </a:moveTo>
                  <a:lnTo>
                    <a:pt x="190474" y="18110"/>
                  </a:lnTo>
                  <a:lnTo>
                    <a:pt x="190474" y="36207"/>
                  </a:lnTo>
                  <a:lnTo>
                    <a:pt x="190474" y="54317"/>
                  </a:lnTo>
                  <a:lnTo>
                    <a:pt x="206324" y="54317"/>
                  </a:lnTo>
                  <a:lnTo>
                    <a:pt x="206324" y="36233"/>
                  </a:lnTo>
                  <a:lnTo>
                    <a:pt x="206324" y="18110"/>
                  </a:lnTo>
                  <a:close/>
                </a:path>
                <a:path w="254000" h="309879">
                  <a:moveTo>
                    <a:pt x="237985" y="18110"/>
                  </a:moveTo>
                  <a:lnTo>
                    <a:pt x="222135" y="18110"/>
                  </a:lnTo>
                  <a:lnTo>
                    <a:pt x="222135" y="36233"/>
                  </a:lnTo>
                  <a:lnTo>
                    <a:pt x="237985" y="36233"/>
                  </a:lnTo>
                  <a:lnTo>
                    <a:pt x="237985" y="18110"/>
                  </a:lnTo>
                  <a:close/>
                </a:path>
                <a:path w="254000" h="309879">
                  <a:moveTo>
                    <a:pt x="253898" y="0"/>
                  </a:moveTo>
                  <a:lnTo>
                    <a:pt x="238061" y="0"/>
                  </a:lnTo>
                  <a:lnTo>
                    <a:pt x="238061" y="18110"/>
                  </a:lnTo>
                  <a:lnTo>
                    <a:pt x="253898" y="18110"/>
                  </a:lnTo>
                  <a:lnTo>
                    <a:pt x="2538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5554" y="5220444"/>
              <a:ext cx="80284" cy="8991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484038" y="5957896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31657" y="0"/>
                  </a:moveTo>
                  <a:lnTo>
                    <a:pt x="19995" y="3113"/>
                  </a:lnTo>
                  <a:lnTo>
                    <a:pt x="9859" y="11321"/>
                  </a:lnTo>
                  <a:lnTo>
                    <a:pt x="2708" y="22926"/>
                  </a:lnTo>
                  <a:lnTo>
                    <a:pt x="0" y="36229"/>
                  </a:lnTo>
                  <a:lnTo>
                    <a:pt x="2708" y="49609"/>
                  </a:lnTo>
                  <a:lnTo>
                    <a:pt x="9859" y="61382"/>
                  </a:lnTo>
                  <a:lnTo>
                    <a:pt x="19995" y="69759"/>
                  </a:lnTo>
                  <a:lnTo>
                    <a:pt x="31657" y="72949"/>
                  </a:lnTo>
                  <a:lnTo>
                    <a:pt x="43319" y="69759"/>
                  </a:lnTo>
                  <a:lnTo>
                    <a:pt x="53456" y="61382"/>
                  </a:lnTo>
                  <a:lnTo>
                    <a:pt x="60607" y="49609"/>
                  </a:lnTo>
                  <a:lnTo>
                    <a:pt x="63315" y="36229"/>
                  </a:lnTo>
                  <a:lnTo>
                    <a:pt x="60607" y="22926"/>
                  </a:lnTo>
                  <a:lnTo>
                    <a:pt x="53456" y="11321"/>
                  </a:lnTo>
                  <a:lnTo>
                    <a:pt x="43319" y="3113"/>
                  </a:lnTo>
                  <a:lnTo>
                    <a:pt x="3165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484038" y="5957896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0" y="36229"/>
                  </a:moveTo>
                  <a:lnTo>
                    <a:pt x="2708" y="49609"/>
                  </a:lnTo>
                  <a:lnTo>
                    <a:pt x="9859" y="61382"/>
                  </a:lnTo>
                  <a:lnTo>
                    <a:pt x="19995" y="69759"/>
                  </a:lnTo>
                  <a:lnTo>
                    <a:pt x="31657" y="72949"/>
                  </a:lnTo>
                  <a:lnTo>
                    <a:pt x="43319" y="69759"/>
                  </a:lnTo>
                  <a:lnTo>
                    <a:pt x="53456" y="61382"/>
                  </a:lnTo>
                  <a:lnTo>
                    <a:pt x="60607" y="49609"/>
                  </a:lnTo>
                  <a:lnTo>
                    <a:pt x="63315" y="36229"/>
                  </a:lnTo>
                  <a:lnTo>
                    <a:pt x="60607" y="22926"/>
                  </a:lnTo>
                  <a:lnTo>
                    <a:pt x="53456" y="11321"/>
                  </a:lnTo>
                  <a:lnTo>
                    <a:pt x="43319" y="3113"/>
                  </a:lnTo>
                  <a:lnTo>
                    <a:pt x="31657" y="0"/>
                  </a:lnTo>
                  <a:lnTo>
                    <a:pt x="19995" y="3113"/>
                  </a:lnTo>
                  <a:lnTo>
                    <a:pt x="9859" y="11321"/>
                  </a:lnTo>
                  <a:lnTo>
                    <a:pt x="2708" y="22926"/>
                  </a:lnTo>
                  <a:lnTo>
                    <a:pt x="0" y="36229"/>
                  </a:lnTo>
                  <a:close/>
                </a:path>
              </a:pathLst>
            </a:custGeom>
            <a:ln w="168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292308" y="4445203"/>
              <a:ext cx="651510" cy="200660"/>
            </a:xfrm>
            <a:custGeom>
              <a:avLst/>
              <a:gdLst/>
              <a:ahLst/>
              <a:cxnLst/>
              <a:rect l="l" t="t" r="r" b="b"/>
              <a:pathLst>
                <a:path w="651510" h="200660">
                  <a:moveTo>
                    <a:pt x="31584" y="90982"/>
                  </a:moveTo>
                  <a:lnTo>
                    <a:pt x="15849" y="90982"/>
                  </a:lnTo>
                  <a:lnTo>
                    <a:pt x="0" y="90982"/>
                  </a:lnTo>
                  <a:lnTo>
                    <a:pt x="0" y="109093"/>
                  </a:lnTo>
                  <a:lnTo>
                    <a:pt x="15735" y="109093"/>
                  </a:lnTo>
                  <a:lnTo>
                    <a:pt x="31584" y="109093"/>
                  </a:lnTo>
                  <a:lnTo>
                    <a:pt x="31584" y="90982"/>
                  </a:lnTo>
                  <a:close/>
                </a:path>
                <a:path w="651510" h="200660">
                  <a:moveTo>
                    <a:pt x="47498" y="90982"/>
                  </a:moveTo>
                  <a:lnTo>
                    <a:pt x="31661" y="90982"/>
                  </a:lnTo>
                  <a:lnTo>
                    <a:pt x="31661" y="109093"/>
                  </a:lnTo>
                  <a:lnTo>
                    <a:pt x="47498" y="109093"/>
                  </a:lnTo>
                  <a:lnTo>
                    <a:pt x="47498" y="90982"/>
                  </a:lnTo>
                  <a:close/>
                </a:path>
                <a:path w="651510" h="200660">
                  <a:moveTo>
                    <a:pt x="79159" y="90982"/>
                  </a:moveTo>
                  <a:lnTo>
                    <a:pt x="63423" y="90982"/>
                  </a:lnTo>
                  <a:lnTo>
                    <a:pt x="47574" y="90982"/>
                  </a:lnTo>
                  <a:lnTo>
                    <a:pt x="47574" y="109093"/>
                  </a:lnTo>
                  <a:lnTo>
                    <a:pt x="63309" y="109093"/>
                  </a:lnTo>
                  <a:lnTo>
                    <a:pt x="79159" y="109093"/>
                  </a:lnTo>
                  <a:lnTo>
                    <a:pt x="79159" y="90982"/>
                  </a:lnTo>
                  <a:close/>
                </a:path>
                <a:path w="651510" h="200660">
                  <a:moveTo>
                    <a:pt x="110820" y="90982"/>
                  </a:moveTo>
                  <a:lnTo>
                    <a:pt x="95072" y="90982"/>
                  </a:lnTo>
                  <a:lnTo>
                    <a:pt x="79235" y="90982"/>
                  </a:lnTo>
                  <a:lnTo>
                    <a:pt x="79235" y="109093"/>
                  </a:lnTo>
                  <a:lnTo>
                    <a:pt x="94970" y="109093"/>
                  </a:lnTo>
                  <a:lnTo>
                    <a:pt x="110820" y="109093"/>
                  </a:lnTo>
                  <a:lnTo>
                    <a:pt x="110820" y="90982"/>
                  </a:lnTo>
                  <a:close/>
                </a:path>
                <a:path w="651510" h="200660">
                  <a:moveTo>
                    <a:pt x="142913" y="90982"/>
                  </a:moveTo>
                  <a:lnTo>
                    <a:pt x="126733" y="90982"/>
                  </a:lnTo>
                  <a:lnTo>
                    <a:pt x="110896" y="90982"/>
                  </a:lnTo>
                  <a:lnTo>
                    <a:pt x="110896" y="109093"/>
                  </a:lnTo>
                  <a:lnTo>
                    <a:pt x="126631" y="109093"/>
                  </a:lnTo>
                  <a:lnTo>
                    <a:pt x="126631" y="127698"/>
                  </a:lnTo>
                  <a:lnTo>
                    <a:pt x="142913" y="127698"/>
                  </a:lnTo>
                  <a:lnTo>
                    <a:pt x="142913" y="109093"/>
                  </a:lnTo>
                  <a:lnTo>
                    <a:pt x="142913" y="90982"/>
                  </a:lnTo>
                  <a:close/>
                </a:path>
                <a:path w="651510" h="200660">
                  <a:moveTo>
                    <a:pt x="158927" y="127774"/>
                  </a:moveTo>
                  <a:lnTo>
                    <a:pt x="143090" y="127774"/>
                  </a:lnTo>
                  <a:lnTo>
                    <a:pt x="143090" y="145770"/>
                  </a:lnTo>
                  <a:lnTo>
                    <a:pt x="143090" y="163880"/>
                  </a:lnTo>
                  <a:lnTo>
                    <a:pt x="158927" y="163880"/>
                  </a:lnTo>
                  <a:lnTo>
                    <a:pt x="158927" y="145884"/>
                  </a:lnTo>
                  <a:lnTo>
                    <a:pt x="158927" y="127774"/>
                  </a:lnTo>
                  <a:close/>
                </a:path>
                <a:path w="651510" h="200660">
                  <a:moveTo>
                    <a:pt x="174663" y="163931"/>
                  </a:moveTo>
                  <a:lnTo>
                    <a:pt x="158826" y="163931"/>
                  </a:lnTo>
                  <a:lnTo>
                    <a:pt x="158826" y="182029"/>
                  </a:lnTo>
                  <a:lnTo>
                    <a:pt x="158826" y="200647"/>
                  </a:lnTo>
                  <a:lnTo>
                    <a:pt x="174663" y="200647"/>
                  </a:lnTo>
                  <a:lnTo>
                    <a:pt x="174663" y="182041"/>
                  </a:lnTo>
                  <a:lnTo>
                    <a:pt x="174663" y="163931"/>
                  </a:lnTo>
                  <a:close/>
                </a:path>
                <a:path w="651510" h="200660">
                  <a:moveTo>
                    <a:pt x="190588" y="127774"/>
                  </a:moveTo>
                  <a:lnTo>
                    <a:pt x="174739" y="127774"/>
                  </a:lnTo>
                  <a:lnTo>
                    <a:pt x="174739" y="145770"/>
                  </a:lnTo>
                  <a:lnTo>
                    <a:pt x="174739" y="163880"/>
                  </a:lnTo>
                  <a:lnTo>
                    <a:pt x="190588" y="163880"/>
                  </a:lnTo>
                  <a:lnTo>
                    <a:pt x="190588" y="145884"/>
                  </a:lnTo>
                  <a:lnTo>
                    <a:pt x="190588" y="127774"/>
                  </a:lnTo>
                  <a:close/>
                </a:path>
                <a:path w="651510" h="200660">
                  <a:moveTo>
                    <a:pt x="206324" y="90982"/>
                  </a:moveTo>
                  <a:lnTo>
                    <a:pt x="190487" y="90982"/>
                  </a:lnTo>
                  <a:lnTo>
                    <a:pt x="190487" y="109080"/>
                  </a:lnTo>
                  <a:lnTo>
                    <a:pt x="190487" y="127698"/>
                  </a:lnTo>
                  <a:lnTo>
                    <a:pt x="206324" y="127698"/>
                  </a:lnTo>
                  <a:lnTo>
                    <a:pt x="206324" y="109093"/>
                  </a:lnTo>
                  <a:lnTo>
                    <a:pt x="206324" y="90982"/>
                  </a:lnTo>
                  <a:close/>
                </a:path>
                <a:path w="651510" h="200660">
                  <a:moveTo>
                    <a:pt x="206324" y="72783"/>
                  </a:moveTo>
                  <a:lnTo>
                    <a:pt x="190487" y="72783"/>
                  </a:lnTo>
                  <a:lnTo>
                    <a:pt x="190487" y="90893"/>
                  </a:lnTo>
                  <a:lnTo>
                    <a:pt x="206324" y="90893"/>
                  </a:lnTo>
                  <a:lnTo>
                    <a:pt x="206324" y="72783"/>
                  </a:lnTo>
                  <a:close/>
                </a:path>
                <a:path w="651510" h="200660">
                  <a:moveTo>
                    <a:pt x="222250" y="54787"/>
                  </a:moveTo>
                  <a:lnTo>
                    <a:pt x="206400" y="54787"/>
                  </a:lnTo>
                  <a:lnTo>
                    <a:pt x="206400" y="72898"/>
                  </a:lnTo>
                  <a:lnTo>
                    <a:pt x="222250" y="72898"/>
                  </a:lnTo>
                  <a:lnTo>
                    <a:pt x="222250" y="54787"/>
                  </a:lnTo>
                  <a:close/>
                </a:path>
                <a:path w="651510" h="200660">
                  <a:moveTo>
                    <a:pt x="237985" y="0"/>
                  </a:moveTo>
                  <a:lnTo>
                    <a:pt x="222135" y="0"/>
                  </a:lnTo>
                  <a:lnTo>
                    <a:pt x="222135" y="18097"/>
                  </a:lnTo>
                  <a:lnTo>
                    <a:pt x="222135" y="36588"/>
                  </a:lnTo>
                  <a:lnTo>
                    <a:pt x="206400" y="36588"/>
                  </a:lnTo>
                  <a:lnTo>
                    <a:pt x="206400" y="54698"/>
                  </a:lnTo>
                  <a:lnTo>
                    <a:pt x="222250" y="54698"/>
                  </a:lnTo>
                  <a:lnTo>
                    <a:pt x="222250" y="36715"/>
                  </a:lnTo>
                  <a:lnTo>
                    <a:pt x="237985" y="36715"/>
                  </a:lnTo>
                  <a:lnTo>
                    <a:pt x="237985" y="18110"/>
                  </a:lnTo>
                  <a:lnTo>
                    <a:pt x="237985" y="0"/>
                  </a:lnTo>
                  <a:close/>
                </a:path>
                <a:path w="651510" h="200660">
                  <a:moveTo>
                    <a:pt x="253898" y="54787"/>
                  </a:moveTo>
                  <a:lnTo>
                    <a:pt x="238061" y="54787"/>
                  </a:lnTo>
                  <a:lnTo>
                    <a:pt x="238061" y="72898"/>
                  </a:lnTo>
                  <a:lnTo>
                    <a:pt x="253898" y="72898"/>
                  </a:lnTo>
                  <a:lnTo>
                    <a:pt x="253898" y="54787"/>
                  </a:lnTo>
                  <a:close/>
                </a:path>
                <a:path w="651510" h="200660">
                  <a:moveTo>
                    <a:pt x="253898" y="36588"/>
                  </a:moveTo>
                  <a:lnTo>
                    <a:pt x="238061" y="36588"/>
                  </a:lnTo>
                  <a:lnTo>
                    <a:pt x="238061" y="54698"/>
                  </a:lnTo>
                  <a:lnTo>
                    <a:pt x="253898" y="54698"/>
                  </a:lnTo>
                  <a:lnTo>
                    <a:pt x="253898" y="36588"/>
                  </a:lnTo>
                  <a:close/>
                </a:path>
                <a:path w="651510" h="200660">
                  <a:moveTo>
                    <a:pt x="269824" y="90982"/>
                  </a:moveTo>
                  <a:lnTo>
                    <a:pt x="253974" y="90982"/>
                  </a:lnTo>
                  <a:lnTo>
                    <a:pt x="253974" y="109080"/>
                  </a:lnTo>
                  <a:lnTo>
                    <a:pt x="253974" y="127698"/>
                  </a:lnTo>
                  <a:lnTo>
                    <a:pt x="269824" y="127698"/>
                  </a:lnTo>
                  <a:lnTo>
                    <a:pt x="269824" y="109093"/>
                  </a:lnTo>
                  <a:lnTo>
                    <a:pt x="269824" y="90982"/>
                  </a:lnTo>
                  <a:close/>
                </a:path>
                <a:path w="651510" h="200660">
                  <a:moveTo>
                    <a:pt x="269824" y="72783"/>
                  </a:moveTo>
                  <a:lnTo>
                    <a:pt x="253974" y="72783"/>
                  </a:lnTo>
                  <a:lnTo>
                    <a:pt x="253974" y="90893"/>
                  </a:lnTo>
                  <a:lnTo>
                    <a:pt x="269824" y="90893"/>
                  </a:lnTo>
                  <a:lnTo>
                    <a:pt x="269824" y="72783"/>
                  </a:lnTo>
                  <a:close/>
                </a:path>
                <a:path w="651510" h="200660">
                  <a:moveTo>
                    <a:pt x="285559" y="127774"/>
                  </a:moveTo>
                  <a:lnTo>
                    <a:pt x="269722" y="127774"/>
                  </a:lnTo>
                  <a:lnTo>
                    <a:pt x="269722" y="145770"/>
                  </a:lnTo>
                  <a:lnTo>
                    <a:pt x="269722" y="163880"/>
                  </a:lnTo>
                  <a:lnTo>
                    <a:pt x="285559" y="163880"/>
                  </a:lnTo>
                  <a:lnTo>
                    <a:pt x="285559" y="145884"/>
                  </a:lnTo>
                  <a:lnTo>
                    <a:pt x="285559" y="127774"/>
                  </a:lnTo>
                  <a:close/>
                </a:path>
                <a:path w="651510" h="200660">
                  <a:moveTo>
                    <a:pt x="301485" y="163931"/>
                  </a:moveTo>
                  <a:lnTo>
                    <a:pt x="285635" y="163931"/>
                  </a:lnTo>
                  <a:lnTo>
                    <a:pt x="285635" y="182029"/>
                  </a:lnTo>
                  <a:lnTo>
                    <a:pt x="285635" y="200647"/>
                  </a:lnTo>
                  <a:lnTo>
                    <a:pt x="301485" y="200647"/>
                  </a:lnTo>
                  <a:lnTo>
                    <a:pt x="301485" y="182041"/>
                  </a:lnTo>
                  <a:lnTo>
                    <a:pt x="301485" y="163931"/>
                  </a:lnTo>
                  <a:close/>
                </a:path>
                <a:path w="651510" h="200660">
                  <a:moveTo>
                    <a:pt x="317220" y="127774"/>
                  </a:moveTo>
                  <a:lnTo>
                    <a:pt x="301371" y="127774"/>
                  </a:lnTo>
                  <a:lnTo>
                    <a:pt x="301371" y="145770"/>
                  </a:lnTo>
                  <a:lnTo>
                    <a:pt x="301371" y="163880"/>
                  </a:lnTo>
                  <a:lnTo>
                    <a:pt x="317220" y="163880"/>
                  </a:lnTo>
                  <a:lnTo>
                    <a:pt x="317220" y="145884"/>
                  </a:lnTo>
                  <a:lnTo>
                    <a:pt x="317220" y="127774"/>
                  </a:lnTo>
                  <a:close/>
                </a:path>
                <a:path w="651510" h="200660">
                  <a:moveTo>
                    <a:pt x="333578" y="90982"/>
                  </a:moveTo>
                  <a:lnTo>
                    <a:pt x="317296" y="90982"/>
                  </a:lnTo>
                  <a:lnTo>
                    <a:pt x="317296" y="109080"/>
                  </a:lnTo>
                  <a:lnTo>
                    <a:pt x="317296" y="127698"/>
                  </a:lnTo>
                  <a:lnTo>
                    <a:pt x="333578" y="127698"/>
                  </a:lnTo>
                  <a:lnTo>
                    <a:pt x="333578" y="109093"/>
                  </a:lnTo>
                  <a:lnTo>
                    <a:pt x="333578" y="90982"/>
                  </a:lnTo>
                  <a:close/>
                </a:path>
                <a:path w="651510" h="200660">
                  <a:moveTo>
                    <a:pt x="349415" y="54787"/>
                  </a:moveTo>
                  <a:lnTo>
                    <a:pt x="333565" y="54787"/>
                  </a:lnTo>
                  <a:lnTo>
                    <a:pt x="333565" y="72783"/>
                  </a:lnTo>
                  <a:lnTo>
                    <a:pt x="317296" y="72783"/>
                  </a:lnTo>
                  <a:lnTo>
                    <a:pt x="317296" y="90893"/>
                  </a:lnTo>
                  <a:lnTo>
                    <a:pt x="333578" y="90893"/>
                  </a:lnTo>
                  <a:lnTo>
                    <a:pt x="333578" y="72898"/>
                  </a:lnTo>
                  <a:lnTo>
                    <a:pt x="349415" y="72898"/>
                  </a:lnTo>
                  <a:lnTo>
                    <a:pt x="349415" y="54787"/>
                  </a:lnTo>
                  <a:close/>
                </a:path>
                <a:path w="651510" h="200660">
                  <a:moveTo>
                    <a:pt x="349415" y="36588"/>
                  </a:moveTo>
                  <a:lnTo>
                    <a:pt x="333565" y="36588"/>
                  </a:lnTo>
                  <a:lnTo>
                    <a:pt x="333565" y="54698"/>
                  </a:lnTo>
                  <a:lnTo>
                    <a:pt x="349415" y="54698"/>
                  </a:lnTo>
                  <a:lnTo>
                    <a:pt x="349415" y="36588"/>
                  </a:lnTo>
                  <a:close/>
                </a:path>
                <a:path w="651510" h="200660">
                  <a:moveTo>
                    <a:pt x="381076" y="54787"/>
                  </a:moveTo>
                  <a:lnTo>
                    <a:pt x="365226" y="54787"/>
                  </a:lnTo>
                  <a:lnTo>
                    <a:pt x="365226" y="72898"/>
                  </a:lnTo>
                  <a:lnTo>
                    <a:pt x="381076" y="72898"/>
                  </a:lnTo>
                  <a:lnTo>
                    <a:pt x="381076" y="54787"/>
                  </a:lnTo>
                  <a:close/>
                </a:path>
                <a:path w="651510" h="200660">
                  <a:moveTo>
                    <a:pt x="381076" y="36588"/>
                  </a:moveTo>
                  <a:lnTo>
                    <a:pt x="365328" y="36588"/>
                  </a:lnTo>
                  <a:lnTo>
                    <a:pt x="365328" y="18110"/>
                  </a:lnTo>
                  <a:lnTo>
                    <a:pt x="365328" y="0"/>
                  </a:lnTo>
                  <a:lnTo>
                    <a:pt x="349491" y="0"/>
                  </a:lnTo>
                  <a:lnTo>
                    <a:pt x="349491" y="18097"/>
                  </a:lnTo>
                  <a:lnTo>
                    <a:pt x="349491" y="36715"/>
                  </a:lnTo>
                  <a:lnTo>
                    <a:pt x="365226" y="36715"/>
                  </a:lnTo>
                  <a:lnTo>
                    <a:pt x="365226" y="54698"/>
                  </a:lnTo>
                  <a:lnTo>
                    <a:pt x="381076" y="54698"/>
                  </a:lnTo>
                  <a:lnTo>
                    <a:pt x="381076" y="36588"/>
                  </a:lnTo>
                  <a:close/>
                </a:path>
                <a:path w="651510" h="200660">
                  <a:moveTo>
                    <a:pt x="396989" y="90982"/>
                  </a:moveTo>
                  <a:lnTo>
                    <a:pt x="381139" y="90982"/>
                  </a:lnTo>
                  <a:lnTo>
                    <a:pt x="381139" y="109080"/>
                  </a:lnTo>
                  <a:lnTo>
                    <a:pt x="381139" y="127698"/>
                  </a:lnTo>
                  <a:lnTo>
                    <a:pt x="396989" y="127698"/>
                  </a:lnTo>
                  <a:lnTo>
                    <a:pt x="396989" y="109093"/>
                  </a:lnTo>
                  <a:lnTo>
                    <a:pt x="396989" y="90982"/>
                  </a:lnTo>
                  <a:close/>
                </a:path>
                <a:path w="651510" h="200660">
                  <a:moveTo>
                    <a:pt x="396989" y="72783"/>
                  </a:moveTo>
                  <a:lnTo>
                    <a:pt x="381139" y="72783"/>
                  </a:lnTo>
                  <a:lnTo>
                    <a:pt x="381139" y="90893"/>
                  </a:lnTo>
                  <a:lnTo>
                    <a:pt x="396989" y="90893"/>
                  </a:lnTo>
                  <a:lnTo>
                    <a:pt x="396989" y="72783"/>
                  </a:lnTo>
                  <a:close/>
                </a:path>
                <a:path w="651510" h="200660">
                  <a:moveTo>
                    <a:pt x="412724" y="127774"/>
                  </a:moveTo>
                  <a:lnTo>
                    <a:pt x="396887" y="127774"/>
                  </a:lnTo>
                  <a:lnTo>
                    <a:pt x="396887" y="145770"/>
                  </a:lnTo>
                  <a:lnTo>
                    <a:pt x="396887" y="163880"/>
                  </a:lnTo>
                  <a:lnTo>
                    <a:pt x="412724" y="163880"/>
                  </a:lnTo>
                  <a:lnTo>
                    <a:pt x="412724" y="145884"/>
                  </a:lnTo>
                  <a:lnTo>
                    <a:pt x="412724" y="127774"/>
                  </a:lnTo>
                  <a:close/>
                </a:path>
                <a:path w="651510" h="200660">
                  <a:moveTo>
                    <a:pt x="428650" y="163931"/>
                  </a:moveTo>
                  <a:lnTo>
                    <a:pt x="412800" y="163931"/>
                  </a:lnTo>
                  <a:lnTo>
                    <a:pt x="412800" y="182029"/>
                  </a:lnTo>
                  <a:lnTo>
                    <a:pt x="412800" y="200647"/>
                  </a:lnTo>
                  <a:lnTo>
                    <a:pt x="428650" y="200647"/>
                  </a:lnTo>
                  <a:lnTo>
                    <a:pt x="428650" y="182041"/>
                  </a:lnTo>
                  <a:lnTo>
                    <a:pt x="428650" y="163931"/>
                  </a:lnTo>
                  <a:close/>
                </a:path>
                <a:path w="651510" h="200660">
                  <a:moveTo>
                    <a:pt x="444385" y="127774"/>
                  </a:moveTo>
                  <a:lnTo>
                    <a:pt x="428548" y="127774"/>
                  </a:lnTo>
                  <a:lnTo>
                    <a:pt x="428548" y="145770"/>
                  </a:lnTo>
                  <a:lnTo>
                    <a:pt x="428548" y="163880"/>
                  </a:lnTo>
                  <a:lnTo>
                    <a:pt x="444385" y="163880"/>
                  </a:lnTo>
                  <a:lnTo>
                    <a:pt x="444385" y="145884"/>
                  </a:lnTo>
                  <a:lnTo>
                    <a:pt x="444385" y="127774"/>
                  </a:lnTo>
                  <a:close/>
                </a:path>
                <a:path w="651510" h="200660">
                  <a:moveTo>
                    <a:pt x="460311" y="90982"/>
                  </a:moveTo>
                  <a:lnTo>
                    <a:pt x="444461" y="90982"/>
                  </a:lnTo>
                  <a:lnTo>
                    <a:pt x="444461" y="109080"/>
                  </a:lnTo>
                  <a:lnTo>
                    <a:pt x="444461" y="127698"/>
                  </a:lnTo>
                  <a:lnTo>
                    <a:pt x="460311" y="127698"/>
                  </a:lnTo>
                  <a:lnTo>
                    <a:pt x="460311" y="109093"/>
                  </a:lnTo>
                  <a:lnTo>
                    <a:pt x="460311" y="90982"/>
                  </a:lnTo>
                  <a:close/>
                </a:path>
                <a:path w="651510" h="200660">
                  <a:moveTo>
                    <a:pt x="460311" y="72783"/>
                  </a:moveTo>
                  <a:lnTo>
                    <a:pt x="444461" y="72783"/>
                  </a:lnTo>
                  <a:lnTo>
                    <a:pt x="444461" y="90893"/>
                  </a:lnTo>
                  <a:lnTo>
                    <a:pt x="460311" y="90893"/>
                  </a:lnTo>
                  <a:lnTo>
                    <a:pt x="460311" y="72783"/>
                  </a:lnTo>
                  <a:close/>
                </a:path>
                <a:path w="651510" h="200660">
                  <a:moveTo>
                    <a:pt x="476224" y="54787"/>
                  </a:moveTo>
                  <a:lnTo>
                    <a:pt x="460375" y="54787"/>
                  </a:lnTo>
                  <a:lnTo>
                    <a:pt x="460375" y="72898"/>
                  </a:lnTo>
                  <a:lnTo>
                    <a:pt x="476224" y="72898"/>
                  </a:lnTo>
                  <a:lnTo>
                    <a:pt x="476224" y="54787"/>
                  </a:lnTo>
                  <a:close/>
                </a:path>
                <a:path w="651510" h="200660">
                  <a:moveTo>
                    <a:pt x="491959" y="0"/>
                  </a:moveTo>
                  <a:lnTo>
                    <a:pt x="476123" y="0"/>
                  </a:lnTo>
                  <a:lnTo>
                    <a:pt x="476123" y="18097"/>
                  </a:lnTo>
                  <a:lnTo>
                    <a:pt x="476123" y="36588"/>
                  </a:lnTo>
                  <a:lnTo>
                    <a:pt x="460375" y="36588"/>
                  </a:lnTo>
                  <a:lnTo>
                    <a:pt x="460375" y="54698"/>
                  </a:lnTo>
                  <a:lnTo>
                    <a:pt x="476224" y="54698"/>
                  </a:lnTo>
                  <a:lnTo>
                    <a:pt x="476224" y="36715"/>
                  </a:lnTo>
                  <a:lnTo>
                    <a:pt x="491959" y="36715"/>
                  </a:lnTo>
                  <a:lnTo>
                    <a:pt x="491959" y="18110"/>
                  </a:lnTo>
                  <a:lnTo>
                    <a:pt x="491959" y="0"/>
                  </a:lnTo>
                  <a:close/>
                </a:path>
                <a:path w="651510" h="200660">
                  <a:moveTo>
                    <a:pt x="508317" y="36588"/>
                  </a:moveTo>
                  <a:lnTo>
                    <a:pt x="492036" y="36588"/>
                  </a:lnTo>
                  <a:lnTo>
                    <a:pt x="492036" y="54698"/>
                  </a:lnTo>
                  <a:lnTo>
                    <a:pt x="508317" y="54698"/>
                  </a:lnTo>
                  <a:lnTo>
                    <a:pt x="508317" y="36588"/>
                  </a:lnTo>
                  <a:close/>
                </a:path>
                <a:path w="651510" h="200660">
                  <a:moveTo>
                    <a:pt x="524154" y="72783"/>
                  </a:moveTo>
                  <a:lnTo>
                    <a:pt x="508317" y="72783"/>
                  </a:lnTo>
                  <a:lnTo>
                    <a:pt x="508317" y="54787"/>
                  </a:lnTo>
                  <a:lnTo>
                    <a:pt x="492036" y="54787"/>
                  </a:lnTo>
                  <a:lnTo>
                    <a:pt x="492036" y="72898"/>
                  </a:lnTo>
                  <a:lnTo>
                    <a:pt x="508317" y="72898"/>
                  </a:lnTo>
                  <a:lnTo>
                    <a:pt x="508317" y="90893"/>
                  </a:lnTo>
                  <a:lnTo>
                    <a:pt x="524154" y="90893"/>
                  </a:lnTo>
                  <a:lnTo>
                    <a:pt x="524154" y="72783"/>
                  </a:lnTo>
                  <a:close/>
                </a:path>
                <a:path w="651510" h="200660">
                  <a:moveTo>
                    <a:pt x="539902" y="90982"/>
                  </a:moveTo>
                  <a:lnTo>
                    <a:pt x="524154" y="90982"/>
                  </a:lnTo>
                  <a:lnTo>
                    <a:pt x="508317" y="90982"/>
                  </a:lnTo>
                  <a:lnTo>
                    <a:pt x="508317" y="109093"/>
                  </a:lnTo>
                  <a:lnTo>
                    <a:pt x="524052" y="109093"/>
                  </a:lnTo>
                  <a:lnTo>
                    <a:pt x="539902" y="109093"/>
                  </a:lnTo>
                  <a:lnTo>
                    <a:pt x="539902" y="90982"/>
                  </a:lnTo>
                  <a:close/>
                </a:path>
                <a:path w="651510" h="200660">
                  <a:moveTo>
                    <a:pt x="555815" y="90982"/>
                  </a:moveTo>
                  <a:lnTo>
                    <a:pt x="539965" y="90982"/>
                  </a:lnTo>
                  <a:lnTo>
                    <a:pt x="539965" y="109093"/>
                  </a:lnTo>
                  <a:lnTo>
                    <a:pt x="555815" y="109093"/>
                  </a:lnTo>
                  <a:lnTo>
                    <a:pt x="555815" y="90982"/>
                  </a:lnTo>
                  <a:close/>
                </a:path>
                <a:path w="651510" h="200660">
                  <a:moveTo>
                    <a:pt x="587476" y="90982"/>
                  </a:moveTo>
                  <a:lnTo>
                    <a:pt x="571728" y="90982"/>
                  </a:lnTo>
                  <a:lnTo>
                    <a:pt x="555891" y="90982"/>
                  </a:lnTo>
                  <a:lnTo>
                    <a:pt x="555891" y="109093"/>
                  </a:lnTo>
                  <a:lnTo>
                    <a:pt x="571627" y="109093"/>
                  </a:lnTo>
                  <a:lnTo>
                    <a:pt x="587476" y="109093"/>
                  </a:lnTo>
                  <a:lnTo>
                    <a:pt x="587476" y="90982"/>
                  </a:lnTo>
                  <a:close/>
                </a:path>
                <a:path w="651510" h="200660">
                  <a:moveTo>
                    <a:pt x="619125" y="90982"/>
                  </a:moveTo>
                  <a:lnTo>
                    <a:pt x="603389" y="90982"/>
                  </a:lnTo>
                  <a:lnTo>
                    <a:pt x="587552" y="90982"/>
                  </a:lnTo>
                  <a:lnTo>
                    <a:pt x="587552" y="109093"/>
                  </a:lnTo>
                  <a:lnTo>
                    <a:pt x="603288" y="109093"/>
                  </a:lnTo>
                  <a:lnTo>
                    <a:pt x="619125" y="109093"/>
                  </a:lnTo>
                  <a:lnTo>
                    <a:pt x="619125" y="90982"/>
                  </a:lnTo>
                  <a:close/>
                </a:path>
                <a:path w="651510" h="200660">
                  <a:moveTo>
                    <a:pt x="635050" y="90982"/>
                  </a:moveTo>
                  <a:lnTo>
                    <a:pt x="619201" y="90982"/>
                  </a:lnTo>
                  <a:lnTo>
                    <a:pt x="619201" y="109093"/>
                  </a:lnTo>
                  <a:lnTo>
                    <a:pt x="635050" y="109093"/>
                  </a:lnTo>
                  <a:lnTo>
                    <a:pt x="635050" y="90982"/>
                  </a:lnTo>
                  <a:close/>
                </a:path>
                <a:path w="651510" h="200660">
                  <a:moveTo>
                    <a:pt x="650963" y="90982"/>
                  </a:moveTo>
                  <a:lnTo>
                    <a:pt x="635127" y="90982"/>
                  </a:lnTo>
                  <a:lnTo>
                    <a:pt x="635127" y="109093"/>
                  </a:lnTo>
                  <a:lnTo>
                    <a:pt x="650963" y="109093"/>
                  </a:lnTo>
                  <a:lnTo>
                    <a:pt x="650963" y="90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92314" y="4536173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7116" y="4491413"/>
              <a:ext cx="80465" cy="8996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2172" y="4491415"/>
              <a:ext cx="80283" cy="8995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703944" y="4499990"/>
              <a:ext cx="238125" cy="54610"/>
            </a:xfrm>
            <a:custGeom>
              <a:avLst/>
              <a:gdLst/>
              <a:ahLst/>
              <a:cxnLst/>
              <a:rect l="l" t="t" r="r" b="b"/>
              <a:pathLst>
                <a:path w="238125" h="54610">
                  <a:moveTo>
                    <a:pt x="15836" y="36195"/>
                  </a:moveTo>
                  <a:lnTo>
                    <a:pt x="0" y="36195"/>
                  </a:lnTo>
                  <a:lnTo>
                    <a:pt x="0" y="54305"/>
                  </a:lnTo>
                  <a:lnTo>
                    <a:pt x="15836" y="54305"/>
                  </a:lnTo>
                  <a:lnTo>
                    <a:pt x="15836" y="36195"/>
                  </a:lnTo>
                  <a:close/>
                </a:path>
                <a:path w="238125" h="54610">
                  <a:moveTo>
                    <a:pt x="190563" y="36195"/>
                  </a:moveTo>
                  <a:lnTo>
                    <a:pt x="190563" y="36195"/>
                  </a:lnTo>
                  <a:lnTo>
                    <a:pt x="15849" y="36195"/>
                  </a:lnTo>
                  <a:lnTo>
                    <a:pt x="15849" y="54305"/>
                  </a:lnTo>
                  <a:lnTo>
                    <a:pt x="190563" y="54305"/>
                  </a:lnTo>
                  <a:lnTo>
                    <a:pt x="190563" y="36195"/>
                  </a:lnTo>
                  <a:close/>
                </a:path>
                <a:path w="238125" h="54610">
                  <a:moveTo>
                    <a:pt x="222173" y="17995"/>
                  </a:moveTo>
                  <a:lnTo>
                    <a:pt x="206413" y="17995"/>
                  </a:lnTo>
                  <a:lnTo>
                    <a:pt x="190576" y="17995"/>
                  </a:lnTo>
                  <a:lnTo>
                    <a:pt x="190576" y="36106"/>
                  </a:lnTo>
                  <a:lnTo>
                    <a:pt x="206324" y="36106"/>
                  </a:lnTo>
                  <a:lnTo>
                    <a:pt x="222173" y="36106"/>
                  </a:lnTo>
                  <a:lnTo>
                    <a:pt x="222173" y="17995"/>
                  </a:lnTo>
                  <a:close/>
                </a:path>
                <a:path w="238125" h="54610">
                  <a:moveTo>
                    <a:pt x="238086" y="0"/>
                  </a:moveTo>
                  <a:lnTo>
                    <a:pt x="222250" y="0"/>
                  </a:lnTo>
                  <a:lnTo>
                    <a:pt x="222250" y="18110"/>
                  </a:lnTo>
                  <a:lnTo>
                    <a:pt x="238086" y="18110"/>
                  </a:lnTo>
                  <a:lnTo>
                    <a:pt x="2380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942115" y="4390302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942115" y="449998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957855" y="4390302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957855" y="4481788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973773" y="4408797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973773" y="4481788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989513" y="4408797"/>
              <a:ext cx="16510" cy="18415"/>
            </a:xfrm>
            <a:custGeom>
              <a:avLst/>
              <a:gdLst/>
              <a:ahLst/>
              <a:cxnLst/>
              <a:rect l="l" t="t" r="r" b="b"/>
              <a:pathLst>
                <a:path w="16510" h="18414">
                  <a:moveTo>
                    <a:pt x="1628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6283" y="18111"/>
                  </a:lnTo>
                  <a:lnTo>
                    <a:pt x="1628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989513" y="4463293"/>
              <a:ext cx="16510" cy="19050"/>
            </a:xfrm>
            <a:custGeom>
              <a:avLst/>
              <a:gdLst/>
              <a:ahLst/>
              <a:cxnLst/>
              <a:rect l="l" t="t" r="r" b="b"/>
              <a:pathLst>
                <a:path w="16510" h="19050">
                  <a:moveTo>
                    <a:pt x="1628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6283" y="18614"/>
                  </a:lnTo>
                  <a:lnTo>
                    <a:pt x="16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005789" y="44269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005789" y="4463293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021707" y="4445190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037625" y="4445190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037624" y="4463300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36" y="54686"/>
                  </a:moveTo>
                  <a:lnTo>
                    <a:pt x="0" y="54686"/>
                  </a:lnTo>
                  <a:lnTo>
                    <a:pt x="0" y="72796"/>
                  </a:lnTo>
                  <a:lnTo>
                    <a:pt x="15836" y="72796"/>
                  </a:lnTo>
                  <a:lnTo>
                    <a:pt x="15836" y="54686"/>
                  </a:lnTo>
                  <a:close/>
                </a:path>
                <a:path w="15875" h="73025">
                  <a:moveTo>
                    <a:pt x="15836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15836" y="18618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053365" y="44269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053359" y="4481791"/>
              <a:ext cx="15875" cy="54610"/>
            </a:xfrm>
            <a:custGeom>
              <a:avLst/>
              <a:gdLst/>
              <a:ahLst/>
              <a:cxnLst/>
              <a:rect l="l" t="t" r="r" b="b"/>
              <a:pathLst>
                <a:path w="15875" h="54610">
                  <a:moveTo>
                    <a:pt x="15849" y="36195"/>
                  </a:moveTo>
                  <a:lnTo>
                    <a:pt x="0" y="36195"/>
                  </a:lnTo>
                  <a:lnTo>
                    <a:pt x="0" y="54305"/>
                  </a:lnTo>
                  <a:lnTo>
                    <a:pt x="15849" y="54305"/>
                  </a:lnTo>
                  <a:lnTo>
                    <a:pt x="15849" y="36195"/>
                  </a:lnTo>
                  <a:close/>
                </a:path>
                <a:path w="15875" h="54610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069283" y="44269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069272" y="4499990"/>
              <a:ext cx="15875" cy="36195"/>
            </a:xfrm>
            <a:custGeom>
              <a:avLst/>
              <a:gdLst/>
              <a:ahLst/>
              <a:cxnLst/>
              <a:rect l="l" t="t" r="r" b="b"/>
              <a:pathLst>
                <a:path w="15875" h="36195">
                  <a:moveTo>
                    <a:pt x="15849" y="0"/>
                  </a:moveTo>
                  <a:lnTo>
                    <a:pt x="0" y="0"/>
                  </a:lnTo>
                  <a:lnTo>
                    <a:pt x="0" y="17995"/>
                  </a:lnTo>
                  <a:lnTo>
                    <a:pt x="0" y="36106"/>
                  </a:lnTo>
                  <a:lnTo>
                    <a:pt x="15849" y="36106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085023" y="4408797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085020" y="4463300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36" y="36690"/>
                  </a:moveTo>
                  <a:lnTo>
                    <a:pt x="0" y="36690"/>
                  </a:lnTo>
                  <a:lnTo>
                    <a:pt x="0" y="54686"/>
                  </a:lnTo>
                  <a:lnTo>
                    <a:pt x="0" y="72796"/>
                  </a:lnTo>
                  <a:lnTo>
                    <a:pt x="15836" y="72796"/>
                  </a:lnTo>
                  <a:lnTo>
                    <a:pt x="15836" y="54800"/>
                  </a:lnTo>
                  <a:lnTo>
                    <a:pt x="15836" y="36690"/>
                  </a:lnTo>
                  <a:close/>
                </a:path>
                <a:path w="15875" h="73025">
                  <a:moveTo>
                    <a:pt x="15836" y="0"/>
                  </a:moveTo>
                  <a:lnTo>
                    <a:pt x="0" y="0"/>
                  </a:lnTo>
                  <a:lnTo>
                    <a:pt x="0" y="18491"/>
                  </a:lnTo>
                  <a:lnTo>
                    <a:pt x="0" y="18618"/>
                  </a:lnTo>
                  <a:lnTo>
                    <a:pt x="0" y="36601"/>
                  </a:lnTo>
                  <a:lnTo>
                    <a:pt x="15836" y="36601"/>
                  </a:lnTo>
                  <a:lnTo>
                    <a:pt x="15836" y="18618"/>
                  </a:lnTo>
                  <a:lnTo>
                    <a:pt x="15836" y="1849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100933" y="4390313"/>
              <a:ext cx="254000" cy="164465"/>
            </a:xfrm>
            <a:custGeom>
              <a:avLst/>
              <a:gdLst/>
              <a:ahLst/>
              <a:cxnLst/>
              <a:rect l="l" t="t" r="r" b="b"/>
              <a:pathLst>
                <a:path w="254000" h="164464">
                  <a:moveTo>
                    <a:pt x="31584" y="0"/>
                  </a:moveTo>
                  <a:lnTo>
                    <a:pt x="15735" y="0"/>
                  </a:lnTo>
                  <a:lnTo>
                    <a:pt x="15735" y="18491"/>
                  </a:lnTo>
                  <a:lnTo>
                    <a:pt x="0" y="18491"/>
                  </a:lnTo>
                  <a:lnTo>
                    <a:pt x="0" y="36601"/>
                  </a:lnTo>
                  <a:lnTo>
                    <a:pt x="15849" y="36601"/>
                  </a:lnTo>
                  <a:lnTo>
                    <a:pt x="15849" y="18605"/>
                  </a:lnTo>
                  <a:lnTo>
                    <a:pt x="31584" y="18605"/>
                  </a:lnTo>
                  <a:lnTo>
                    <a:pt x="31584" y="0"/>
                  </a:lnTo>
                  <a:close/>
                </a:path>
                <a:path w="254000" h="164464">
                  <a:moveTo>
                    <a:pt x="47498" y="0"/>
                  </a:moveTo>
                  <a:lnTo>
                    <a:pt x="31661" y="0"/>
                  </a:lnTo>
                  <a:lnTo>
                    <a:pt x="31661" y="18605"/>
                  </a:lnTo>
                  <a:lnTo>
                    <a:pt x="47498" y="18605"/>
                  </a:lnTo>
                  <a:lnTo>
                    <a:pt x="47498" y="0"/>
                  </a:lnTo>
                  <a:close/>
                </a:path>
                <a:path w="254000" h="164464">
                  <a:moveTo>
                    <a:pt x="95440" y="145872"/>
                  </a:moveTo>
                  <a:lnTo>
                    <a:pt x="79603" y="145872"/>
                  </a:lnTo>
                  <a:lnTo>
                    <a:pt x="63322" y="145872"/>
                  </a:lnTo>
                  <a:lnTo>
                    <a:pt x="63322" y="163982"/>
                  </a:lnTo>
                  <a:lnTo>
                    <a:pt x="79590" y="163982"/>
                  </a:lnTo>
                  <a:lnTo>
                    <a:pt x="95440" y="163982"/>
                  </a:lnTo>
                  <a:lnTo>
                    <a:pt x="95440" y="145872"/>
                  </a:lnTo>
                  <a:close/>
                </a:path>
                <a:path w="254000" h="164464">
                  <a:moveTo>
                    <a:pt x="127088" y="145872"/>
                  </a:moveTo>
                  <a:lnTo>
                    <a:pt x="111353" y="145872"/>
                  </a:lnTo>
                  <a:lnTo>
                    <a:pt x="95516" y="145872"/>
                  </a:lnTo>
                  <a:lnTo>
                    <a:pt x="95516" y="163982"/>
                  </a:lnTo>
                  <a:lnTo>
                    <a:pt x="111252" y="163982"/>
                  </a:lnTo>
                  <a:lnTo>
                    <a:pt x="127088" y="163982"/>
                  </a:lnTo>
                  <a:lnTo>
                    <a:pt x="127088" y="145872"/>
                  </a:lnTo>
                  <a:close/>
                </a:path>
                <a:path w="254000" h="164464">
                  <a:moveTo>
                    <a:pt x="143014" y="145872"/>
                  </a:moveTo>
                  <a:lnTo>
                    <a:pt x="127165" y="145872"/>
                  </a:lnTo>
                  <a:lnTo>
                    <a:pt x="127165" y="163982"/>
                  </a:lnTo>
                  <a:lnTo>
                    <a:pt x="143014" y="163982"/>
                  </a:lnTo>
                  <a:lnTo>
                    <a:pt x="143014" y="145872"/>
                  </a:lnTo>
                  <a:close/>
                </a:path>
                <a:path w="254000" h="164464">
                  <a:moveTo>
                    <a:pt x="174675" y="145872"/>
                  </a:moveTo>
                  <a:lnTo>
                    <a:pt x="158927" y="145872"/>
                  </a:lnTo>
                  <a:lnTo>
                    <a:pt x="143090" y="145872"/>
                  </a:lnTo>
                  <a:lnTo>
                    <a:pt x="143090" y="163982"/>
                  </a:lnTo>
                  <a:lnTo>
                    <a:pt x="158826" y="163982"/>
                  </a:lnTo>
                  <a:lnTo>
                    <a:pt x="174675" y="163982"/>
                  </a:lnTo>
                  <a:lnTo>
                    <a:pt x="174675" y="145872"/>
                  </a:lnTo>
                  <a:close/>
                </a:path>
                <a:path w="254000" h="164464">
                  <a:moveTo>
                    <a:pt x="206324" y="145872"/>
                  </a:moveTo>
                  <a:lnTo>
                    <a:pt x="190588" y="145872"/>
                  </a:lnTo>
                  <a:lnTo>
                    <a:pt x="174752" y="145872"/>
                  </a:lnTo>
                  <a:lnTo>
                    <a:pt x="174752" y="163982"/>
                  </a:lnTo>
                  <a:lnTo>
                    <a:pt x="190487" y="163982"/>
                  </a:lnTo>
                  <a:lnTo>
                    <a:pt x="206324" y="163982"/>
                  </a:lnTo>
                  <a:lnTo>
                    <a:pt x="206324" y="145872"/>
                  </a:lnTo>
                  <a:close/>
                </a:path>
                <a:path w="254000" h="164464">
                  <a:moveTo>
                    <a:pt x="222250" y="145872"/>
                  </a:moveTo>
                  <a:lnTo>
                    <a:pt x="206400" y="145872"/>
                  </a:lnTo>
                  <a:lnTo>
                    <a:pt x="206400" y="163982"/>
                  </a:lnTo>
                  <a:lnTo>
                    <a:pt x="222250" y="163982"/>
                  </a:lnTo>
                  <a:lnTo>
                    <a:pt x="222250" y="145872"/>
                  </a:lnTo>
                  <a:close/>
                </a:path>
                <a:path w="254000" h="164464">
                  <a:moveTo>
                    <a:pt x="253911" y="145872"/>
                  </a:moveTo>
                  <a:lnTo>
                    <a:pt x="238163" y="145872"/>
                  </a:lnTo>
                  <a:lnTo>
                    <a:pt x="222326" y="145872"/>
                  </a:lnTo>
                  <a:lnTo>
                    <a:pt x="222326" y="163982"/>
                  </a:lnTo>
                  <a:lnTo>
                    <a:pt x="238061" y="163982"/>
                  </a:lnTo>
                  <a:lnTo>
                    <a:pt x="253911" y="163982"/>
                  </a:lnTo>
                  <a:lnTo>
                    <a:pt x="253911" y="1458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672254" y="4499899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31693" y="0"/>
                  </a:moveTo>
                  <a:lnTo>
                    <a:pt x="20056" y="3124"/>
                  </a:lnTo>
                  <a:lnTo>
                    <a:pt x="9904" y="11347"/>
                  </a:lnTo>
                  <a:lnTo>
                    <a:pt x="2723" y="22943"/>
                  </a:lnTo>
                  <a:lnTo>
                    <a:pt x="0" y="36188"/>
                  </a:lnTo>
                  <a:lnTo>
                    <a:pt x="2723" y="49615"/>
                  </a:lnTo>
                  <a:lnTo>
                    <a:pt x="9904" y="61413"/>
                  </a:lnTo>
                  <a:lnTo>
                    <a:pt x="20056" y="69799"/>
                  </a:lnTo>
                  <a:lnTo>
                    <a:pt x="31693" y="72990"/>
                  </a:lnTo>
                  <a:lnTo>
                    <a:pt x="43331" y="69799"/>
                  </a:lnTo>
                  <a:lnTo>
                    <a:pt x="53482" y="61413"/>
                  </a:lnTo>
                  <a:lnTo>
                    <a:pt x="60663" y="49615"/>
                  </a:lnTo>
                  <a:lnTo>
                    <a:pt x="63387" y="36188"/>
                  </a:lnTo>
                  <a:lnTo>
                    <a:pt x="60663" y="22943"/>
                  </a:lnTo>
                  <a:lnTo>
                    <a:pt x="53482" y="11347"/>
                  </a:lnTo>
                  <a:lnTo>
                    <a:pt x="43331" y="3124"/>
                  </a:lnTo>
                  <a:lnTo>
                    <a:pt x="316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672254" y="4499899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0" y="36188"/>
                  </a:moveTo>
                  <a:lnTo>
                    <a:pt x="2723" y="49615"/>
                  </a:lnTo>
                  <a:lnTo>
                    <a:pt x="9904" y="61413"/>
                  </a:lnTo>
                  <a:lnTo>
                    <a:pt x="20056" y="69799"/>
                  </a:lnTo>
                  <a:lnTo>
                    <a:pt x="31693" y="72990"/>
                  </a:lnTo>
                  <a:lnTo>
                    <a:pt x="43331" y="69799"/>
                  </a:lnTo>
                  <a:lnTo>
                    <a:pt x="53482" y="61413"/>
                  </a:lnTo>
                  <a:lnTo>
                    <a:pt x="60663" y="49615"/>
                  </a:lnTo>
                  <a:lnTo>
                    <a:pt x="63387" y="36188"/>
                  </a:lnTo>
                  <a:lnTo>
                    <a:pt x="60663" y="22943"/>
                  </a:lnTo>
                  <a:lnTo>
                    <a:pt x="53482" y="11347"/>
                  </a:lnTo>
                  <a:lnTo>
                    <a:pt x="43331" y="3124"/>
                  </a:lnTo>
                  <a:lnTo>
                    <a:pt x="31693" y="0"/>
                  </a:lnTo>
                  <a:lnTo>
                    <a:pt x="20056" y="3124"/>
                  </a:lnTo>
                  <a:lnTo>
                    <a:pt x="9904" y="11347"/>
                  </a:lnTo>
                  <a:lnTo>
                    <a:pt x="2723" y="22943"/>
                  </a:lnTo>
                  <a:lnTo>
                    <a:pt x="0" y="36188"/>
                  </a:lnTo>
                  <a:close/>
                </a:path>
              </a:pathLst>
            </a:custGeom>
            <a:ln w="168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8854" y="4491410"/>
              <a:ext cx="80829" cy="89968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1957527" y="6121920"/>
              <a:ext cx="222250" cy="237490"/>
            </a:xfrm>
            <a:custGeom>
              <a:avLst/>
              <a:gdLst/>
              <a:ahLst/>
              <a:cxnLst/>
              <a:rect l="l" t="t" r="r" b="b"/>
              <a:pathLst>
                <a:path w="222250" h="23748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  <a:path w="222250" h="237489">
                  <a:moveTo>
                    <a:pt x="95059" y="182105"/>
                  </a:moveTo>
                  <a:lnTo>
                    <a:pt x="79222" y="182105"/>
                  </a:lnTo>
                  <a:lnTo>
                    <a:pt x="63373" y="182105"/>
                  </a:lnTo>
                  <a:lnTo>
                    <a:pt x="63373" y="200215"/>
                  </a:lnTo>
                  <a:lnTo>
                    <a:pt x="79222" y="200215"/>
                  </a:lnTo>
                  <a:lnTo>
                    <a:pt x="95059" y="200215"/>
                  </a:lnTo>
                  <a:lnTo>
                    <a:pt x="95059" y="182105"/>
                  </a:lnTo>
                  <a:close/>
                </a:path>
                <a:path w="222250" h="237489">
                  <a:moveTo>
                    <a:pt x="95059" y="145402"/>
                  </a:moveTo>
                  <a:lnTo>
                    <a:pt x="95059" y="145402"/>
                  </a:lnTo>
                  <a:lnTo>
                    <a:pt x="31699" y="145402"/>
                  </a:lnTo>
                  <a:lnTo>
                    <a:pt x="31699" y="164007"/>
                  </a:lnTo>
                  <a:lnTo>
                    <a:pt x="95059" y="164007"/>
                  </a:lnTo>
                  <a:lnTo>
                    <a:pt x="95059" y="145402"/>
                  </a:lnTo>
                  <a:close/>
                </a:path>
                <a:path w="222250" h="237489">
                  <a:moveTo>
                    <a:pt x="95059" y="36207"/>
                  </a:moveTo>
                  <a:lnTo>
                    <a:pt x="79222" y="36207"/>
                  </a:lnTo>
                  <a:lnTo>
                    <a:pt x="63373" y="36207"/>
                  </a:lnTo>
                  <a:lnTo>
                    <a:pt x="47548" y="36207"/>
                  </a:lnTo>
                  <a:lnTo>
                    <a:pt x="47548" y="18110"/>
                  </a:lnTo>
                  <a:lnTo>
                    <a:pt x="31699" y="18110"/>
                  </a:lnTo>
                  <a:lnTo>
                    <a:pt x="15849" y="18110"/>
                  </a:lnTo>
                  <a:lnTo>
                    <a:pt x="15849" y="36220"/>
                  </a:lnTo>
                  <a:lnTo>
                    <a:pt x="31699" y="36220"/>
                  </a:lnTo>
                  <a:lnTo>
                    <a:pt x="47523" y="36220"/>
                  </a:lnTo>
                  <a:lnTo>
                    <a:pt x="47523" y="54317"/>
                  </a:lnTo>
                  <a:lnTo>
                    <a:pt x="63373" y="54317"/>
                  </a:lnTo>
                  <a:lnTo>
                    <a:pt x="79222" y="54317"/>
                  </a:lnTo>
                  <a:lnTo>
                    <a:pt x="95059" y="54317"/>
                  </a:lnTo>
                  <a:lnTo>
                    <a:pt x="95059" y="36207"/>
                  </a:lnTo>
                  <a:close/>
                </a:path>
                <a:path w="222250" h="237489">
                  <a:moveTo>
                    <a:pt x="126758" y="127279"/>
                  </a:moveTo>
                  <a:lnTo>
                    <a:pt x="110909" y="127279"/>
                  </a:lnTo>
                  <a:lnTo>
                    <a:pt x="110909" y="145389"/>
                  </a:lnTo>
                  <a:lnTo>
                    <a:pt x="126758" y="145389"/>
                  </a:lnTo>
                  <a:lnTo>
                    <a:pt x="126758" y="127279"/>
                  </a:lnTo>
                  <a:close/>
                </a:path>
                <a:path w="222250" h="237489">
                  <a:moveTo>
                    <a:pt x="142582" y="218351"/>
                  </a:moveTo>
                  <a:lnTo>
                    <a:pt x="126758" y="218351"/>
                  </a:lnTo>
                  <a:lnTo>
                    <a:pt x="110909" y="218351"/>
                  </a:lnTo>
                  <a:lnTo>
                    <a:pt x="95072" y="218351"/>
                  </a:lnTo>
                  <a:lnTo>
                    <a:pt x="95072" y="236956"/>
                  </a:lnTo>
                  <a:lnTo>
                    <a:pt x="110909" y="236956"/>
                  </a:lnTo>
                  <a:lnTo>
                    <a:pt x="126746" y="236956"/>
                  </a:lnTo>
                  <a:lnTo>
                    <a:pt x="142582" y="236956"/>
                  </a:lnTo>
                  <a:lnTo>
                    <a:pt x="142582" y="218351"/>
                  </a:lnTo>
                  <a:close/>
                </a:path>
                <a:path w="222250" h="237489">
                  <a:moveTo>
                    <a:pt x="142582" y="182105"/>
                  </a:moveTo>
                  <a:lnTo>
                    <a:pt x="126758" y="182105"/>
                  </a:lnTo>
                  <a:lnTo>
                    <a:pt x="110909" y="182105"/>
                  </a:lnTo>
                  <a:lnTo>
                    <a:pt x="95072" y="182105"/>
                  </a:lnTo>
                  <a:lnTo>
                    <a:pt x="95072" y="200215"/>
                  </a:lnTo>
                  <a:lnTo>
                    <a:pt x="110909" y="200215"/>
                  </a:lnTo>
                  <a:lnTo>
                    <a:pt x="126746" y="200215"/>
                  </a:lnTo>
                  <a:lnTo>
                    <a:pt x="142582" y="200215"/>
                  </a:lnTo>
                  <a:lnTo>
                    <a:pt x="142582" y="182105"/>
                  </a:lnTo>
                  <a:close/>
                </a:path>
                <a:path w="222250" h="237489">
                  <a:moveTo>
                    <a:pt x="142582" y="145402"/>
                  </a:moveTo>
                  <a:lnTo>
                    <a:pt x="126758" y="145402"/>
                  </a:lnTo>
                  <a:lnTo>
                    <a:pt x="110909" y="145402"/>
                  </a:lnTo>
                  <a:lnTo>
                    <a:pt x="95072" y="145402"/>
                  </a:lnTo>
                  <a:lnTo>
                    <a:pt x="95072" y="164007"/>
                  </a:lnTo>
                  <a:lnTo>
                    <a:pt x="110909" y="164007"/>
                  </a:lnTo>
                  <a:lnTo>
                    <a:pt x="126746" y="164007"/>
                  </a:lnTo>
                  <a:lnTo>
                    <a:pt x="142582" y="164007"/>
                  </a:lnTo>
                  <a:lnTo>
                    <a:pt x="142582" y="145402"/>
                  </a:lnTo>
                  <a:close/>
                </a:path>
                <a:path w="222250" h="237489">
                  <a:moveTo>
                    <a:pt x="142582" y="54330"/>
                  </a:moveTo>
                  <a:lnTo>
                    <a:pt x="126758" y="54330"/>
                  </a:lnTo>
                  <a:lnTo>
                    <a:pt x="110909" y="54330"/>
                  </a:lnTo>
                  <a:lnTo>
                    <a:pt x="95072" y="54330"/>
                  </a:lnTo>
                  <a:lnTo>
                    <a:pt x="95072" y="72948"/>
                  </a:lnTo>
                  <a:lnTo>
                    <a:pt x="110909" y="72948"/>
                  </a:lnTo>
                  <a:lnTo>
                    <a:pt x="110909" y="91059"/>
                  </a:lnTo>
                  <a:lnTo>
                    <a:pt x="110909" y="109156"/>
                  </a:lnTo>
                  <a:lnTo>
                    <a:pt x="110909" y="127266"/>
                  </a:lnTo>
                  <a:lnTo>
                    <a:pt x="126758" y="127266"/>
                  </a:lnTo>
                  <a:lnTo>
                    <a:pt x="126758" y="109181"/>
                  </a:lnTo>
                  <a:lnTo>
                    <a:pt x="126758" y="91059"/>
                  </a:lnTo>
                  <a:lnTo>
                    <a:pt x="126758" y="72948"/>
                  </a:lnTo>
                  <a:lnTo>
                    <a:pt x="142582" y="72948"/>
                  </a:lnTo>
                  <a:lnTo>
                    <a:pt x="142582" y="54330"/>
                  </a:lnTo>
                  <a:close/>
                </a:path>
                <a:path w="222250" h="237489">
                  <a:moveTo>
                    <a:pt x="158877" y="182105"/>
                  </a:moveTo>
                  <a:lnTo>
                    <a:pt x="142595" y="182105"/>
                  </a:lnTo>
                  <a:lnTo>
                    <a:pt x="142595" y="200215"/>
                  </a:lnTo>
                  <a:lnTo>
                    <a:pt x="158877" y="200215"/>
                  </a:lnTo>
                  <a:lnTo>
                    <a:pt x="158877" y="182105"/>
                  </a:lnTo>
                  <a:close/>
                </a:path>
                <a:path w="222250" h="237489">
                  <a:moveTo>
                    <a:pt x="158877" y="145402"/>
                  </a:moveTo>
                  <a:lnTo>
                    <a:pt x="142595" y="145402"/>
                  </a:lnTo>
                  <a:lnTo>
                    <a:pt x="142595" y="164007"/>
                  </a:lnTo>
                  <a:lnTo>
                    <a:pt x="158877" y="164007"/>
                  </a:lnTo>
                  <a:lnTo>
                    <a:pt x="158877" y="145402"/>
                  </a:lnTo>
                  <a:close/>
                </a:path>
                <a:path w="222250" h="237489">
                  <a:moveTo>
                    <a:pt x="158877" y="36207"/>
                  </a:moveTo>
                  <a:lnTo>
                    <a:pt x="142595" y="36207"/>
                  </a:lnTo>
                  <a:lnTo>
                    <a:pt x="142595" y="54317"/>
                  </a:lnTo>
                  <a:lnTo>
                    <a:pt x="158877" y="54317"/>
                  </a:lnTo>
                  <a:lnTo>
                    <a:pt x="158877" y="36207"/>
                  </a:lnTo>
                  <a:close/>
                </a:path>
                <a:path w="222250" h="237489">
                  <a:moveTo>
                    <a:pt x="174726" y="182105"/>
                  </a:moveTo>
                  <a:lnTo>
                    <a:pt x="158889" y="182105"/>
                  </a:lnTo>
                  <a:lnTo>
                    <a:pt x="158889" y="200215"/>
                  </a:lnTo>
                  <a:lnTo>
                    <a:pt x="174726" y="200215"/>
                  </a:lnTo>
                  <a:lnTo>
                    <a:pt x="174726" y="182105"/>
                  </a:lnTo>
                  <a:close/>
                </a:path>
                <a:path w="222250" h="237489">
                  <a:moveTo>
                    <a:pt x="206400" y="145402"/>
                  </a:moveTo>
                  <a:lnTo>
                    <a:pt x="190576" y="145402"/>
                  </a:lnTo>
                  <a:lnTo>
                    <a:pt x="174726" y="145402"/>
                  </a:lnTo>
                  <a:lnTo>
                    <a:pt x="158889" y="145402"/>
                  </a:lnTo>
                  <a:lnTo>
                    <a:pt x="158889" y="164007"/>
                  </a:lnTo>
                  <a:lnTo>
                    <a:pt x="174726" y="164007"/>
                  </a:lnTo>
                  <a:lnTo>
                    <a:pt x="190563" y="164007"/>
                  </a:lnTo>
                  <a:lnTo>
                    <a:pt x="206400" y="164007"/>
                  </a:lnTo>
                  <a:lnTo>
                    <a:pt x="206400" y="145402"/>
                  </a:lnTo>
                  <a:close/>
                </a:path>
                <a:path w="222250" h="237489">
                  <a:moveTo>
                    <a:pt x="206400" y="18110"/>
                  </a:moveTo>
                  <a:lnTo>
                    <a:pt x="190563" y="18110"/>
                  </a:lnTo>
                  <a:lnTo>
                    <a:pt x="190563" y="36207"/>
                  </a:lnTo>
                  <a:lnTo>
                    <a:pt x="174726" y="36207"/>
                  </a:lnTo>
                  <a:lnTo>
                    <a:pt x="158889" y="36207"/>
                  </a:lnTo>
                  <a:lnTo>
                    <a:pt x="158889" y="54317"/>
                  </a:lnTo>
                  <a:lnTo>
                    <a:pt x="174726" y="54317"/>
                  </a:lnTo>
                  <a:lnTo>
                    <a:pt x="190576" y="54317"/>
                  </a:lnTo>
                  <a:lnTo>
                    <a:pt x="190576" y="36220"/>
                  </a:lnTo>
                  <a:lnTo>
                    <a:pt x="206400" y="36220"/>
                  </a:lnTo>
                  <a:lnTo>
                    <a:pt x="206400" y="18110"/>
                  </a:lnTo>
                  <a:close/>
                </a:path>
                <a:path w="222250" h="237489">
                  <a:moveTo>
                    <a:pt x="222250" y="18110"/>
                  </a:moveTo>
                  <a:lnTo>
                    <a:pt x="206413" y="18110"/>
                  </a:lnTo>
                  <a:lnTo>
                    <a:pt x="206413" y="36220"/>
                  </a:lnTo>
                  <a:lnTo>
                    <a:pt x="222250" y="36220"/>
                  </a:lnTo>
                  <a:lnTo>
                    <a:pt x="222250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052599" y="6121920"/>
              <a:ext cx="31750" cy="18415"/>
            </a:xfrm>
            <a:custGeom>
              <a:avLst/>
              <a:gdLst/>
              <a:ahLst/>
              <a:cxnLst/>
              <a:rect l="l" t="t" r="r" b="b"/>
              <a:pathLst>
                <a:path w="31750" h="18414">
                  <a:moveTo>
                    <a:pt x="31686" y="0"/>
                  </a:moveTo>
                  <a:lnTo>
                    <a:pt x="15836" y="0"/>
                  </a:ln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31686" y="18110"/>
                  </a:lnTo>
                  <a:lnTo>
                    <a:pt x="316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941690" y="6103302"/>
              <a:ext cx="254000" cy="36830"/>
            </a:xfrm>
            <a:custGeom>
              <a:avLst/>
              <a:gdLst/>
              <a:ahLst/>
              <a:cxnLst/>
              <a:rect l="l" t="t" r="r" b="b"/>
              <a:pathLst>
                <a:path w="254000" h="36829">
                  <a:moveTo>
                    <a:pt x="15836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15836" y="18618"/>
                  </a:lnTo>
                  <a:lnTo>
                    <a:pt x="15836" y="0"/>
                  </a:lnTo>
                  <a:close/>
                </a:path>
                <a:path w="254000" h="36829">
                  <a:moveTo>
                    <a:pt x="253936" y="18618"/>
                  </a:moveTo>
                  <a:lnTo>
                    <a:pt x="238086" y="18618"/>
                  </a:lnTo>
                  <a:lnTo>
                    <a:pt x="238086" y="36728"/>
                  </a:lnTo>
                  <a:lnTo>
                    <a:pt x="253936" y="36728"/>
                  </a:lnTo>
                  <a:lnTo>
                    <a:pt x="253936" y="186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036754" y="6103296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941690" y="6085204"/>
              <a:ext cx="269875" cy="36830"/>
            </a:xfrm>
            <a:custGeom>
              <a:avLst/>
              <a:gdLst/>
              <a:ahLst/>
              <a:cxnLst/>
              <a:rect l="l" t="t" r="r" b="b"/>
              <a:pathLst>
                <a:path w="26987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69875" h="36829">
                  <a:moveTo>
                    <a:pt x="269786" y="18097"/>
                  </a:moveTo>
                  <a:lnTo>
                    <a:pt x="253936" y="18097"/>
                  </a:lnTo>
                  <a:lnTo>
                    <a:pt x="253936" y="36715"/>
                  </a:lnTo>
                  <a:lnTo>
                    <a:pt x="269786" y="36715"/>
                  </a:lnTo>
                  <a:lnTo>
                    <a:pt x="269786" y="18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020908" y="60851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925840" y="6067081"/>
              <a:ext cx="285750" cy="36830"/>
            </a:xfrm>
            <a:custGeom>
              <a:avLst/>
              <a:gdLst/>
              <a:ahLst/>
              <a:cxnLst/>
              <a:rect l="l" t="t" r="r" b="b"/>
              <a:pathLst>
                <a:path w="285750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85750" h="36829">
                  <a:moveTo>
                    <a:pt x="285635" y="18122"/>
                  </a:moveTo>
                  <a:lnTo>
                    <a:pt x="269786" y="18122"/>
                  </a:lnTo>
                  <a:lnTo>
                    <a:pt x="269786" y="36233"/>
                  </a:lnTo>
                  <a:lnTo>
                    <a:pt x="285635" y="36233"/>
                  </a:lnTo>
                  <a:lnTo>
                    <a:pt x="285635" y="181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005061" y="606707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925840" y="6048971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110"/>
                  </a:moveTo>
                  <a:lnTo>
                    <a:pt x="285635" y="18110"/>
                  </a:lnTo>
                  <a:lnTo>
                    <a:pt x="285635" y="36220"/>
                  </a:lnTo>
                  <a:lnTo>
                    <a:pt x="301472" y="36220"/>
                  </a:lnTo>
                  <a:lnTo>
                    <a:pt x="301472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005061" y="604896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925840" y="6030861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110"/>
                  </a:moveTo>
                  <a:lnTo>
                    <a:pt x="285635" y="18110"/>
                  </a:lnTo>
                  <a:lnTo>
                    <a:pt x="285635" y="36220"/>
                  </a:lnTo>
                  <a:lnTo>
                    <a:pt x="301472" y="36220"/>
                  </a:lnTo>
                  <a:lnTo>
                    <a:pt x="301472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020908" y="603084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909559" y="6012243"/>
              <a:ext cx="318135" cy="36830"/>
            </a:xfrm>
            <a:custGeom>
              <a:avLst/>
              <a:gdLst/>
              <a:ahLst/>
              <a:cxnLst/>
              <a:rect l="l" t="t" r="r" b="b"/>
              <a:pathLst>
                <a:path w="318135" h="36829">
                  <a:moveTo>
                    <a:pt x="16281" y="0"/>
                  </a:moveTo>
                  <a:lnTo>
                    <a:pt x="0" y="0"/>
                  </a:lnTo>
                  <a:lnTo>
                    <a:pt x="0" y="18605"/>
                  </a:lnTo>
                  <a:lnTo>
                    <a:pt x="16281" y="18605"/>
                  </a:lnTo>
                  <a:lnTo>
                    <a:pt x="16281" y="0"/>
                  </a:lnTo>
                  <a:close/>
                </a:path>
                <a:path w="318135" h="36829">
                  <a:moveTo>
                    <a:pt x="317754" y="18618"/>
                  </a:moveTo>
                  <a:lnTo>
                    <a:pt x="301917" y="18618"/>
                  </a:lnTo>
                  <a:lnTo>
                    <a:pt x="301917" y="36728"/>
                  </a:lnTo>
                  <a:lnTo>
                    <a:pt x="317754" y="36728"/>
                  </a:lnTo>
                  <a:lnTo>
                    <a:pt x="317754" y="186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036749" y="6012243"/>
              <a:ext cx="31750" cy="19050"/>
            </a:xfrm>
            <a:custGeom>
              <a:avLst/>
              <a:gdLst/>
              <a:ahLst/>
              <a:cxnLst/>
              <a:rect l="l" t="t" r="r" b="b"/>
              <a:pathLst>
                <a:path w="31750" h="19050">
                  <a:moveTo>
                    <a:pt x="15836" y="0"/>
                  </a:moveTo>
                  <a:lnTo>
                    <a:pt x="0" y="0"/>
                  </a:lnTo>
                  <a:lnTo>
                    <a:pt x="0" y="18605"/>
                  </a:lnTo>
                  <a:lnTo>
                    <a:pt x="15836" y="18605"/>
                  </a:lnTo>
                  <a:lnTo>
                    <a:pt x="15836" y="0"/>
                  </a:lnTo>
                  <a:close/>
                </a:path>
                <a:path w="31750" h="19050">
                  <a:moveTo>
                    <a:pt x="31686" y="0"/>
                  </a:moveTo>
                  <a:lnTo>
                    <a:pt x="15849" y="0"/>
                  </a:lnTo>
                  <a:lnTo>
                    <a:pt x="15849" y="18605"/>
                  </a:lnTo>
                  <a:lnTo>
                    <a:pt x="31686" y="18605"/>
                  </a:lnTo>
                  <a:lnTo>
                    <a:pt x="316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909559" y="5994133"/>
              <a:ext cx="334010" cy="36830"/>
            </a:xfrm>
            <a:custGeom>
              <a:avLst/>
              <a:gdLst/>
              <a:ahLst/>
              <a:cxnLst/>
              <a:rect l="l" t="t" r="r" b="b"/>
              <a:pathLst>
                <a:path w="3340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  <a:path w="334010" h="36829">
                  <a:moveTo>
                    <a:pt x="333603" y="18110"/>
                  </a:moveTo>
                  <a:lnTo>
                    <a:pt x="317766" y="18110"/>
                  </a:lnTo>
                  <a:lnTo>
                    <a:pt x="317766" y="36715"/>
                  </a:lnTo>
                  <a:lnTo>
                    <a:pt x="333603" y="36715"/>
                  </a:lnTo>
                  <a:lnTo>
                    <a:pt x="333603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068436" y="5994133"/>
              <a:ext cx="48260" cy="18415"/>
            </a:xfrm>
            <a:custGeom>
              <a:avLst/>
              <a:gdLst/>
              <a:ahLst/>
              <a:cxnLst/>
              <a:rect l="l" t="t" r="r" b="b"/>
              <a:pathLst>
                <a:path w="48260" h="18414">
                  <a:moveTo>
                    <a:pt x="31673" y="0"/>
                  </a:moveTo>
                  <a:lnTo>
                    <a:pt x="15849" y="0"/>
                  </a:ln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31673" y="18110"/>
                  </a:lnTo>
                  <a:lnTo>
                    <a:pt x="31673" y="0"/>
                  </a:lnTo>
                  <a:close/>
                </a:path>
                <a:path w="48260" h="18414">
                  <a:moveTo>
                    <a:pt x="47967" y="0"/>
                  </a:moveTo>
                  <a:lnTo>
                    <a:pt x="31686" y="0"/>
                  </a:lnTo>
                  <a:lnTo>
                    <a:pt x="31686" y="18110"/>
                  </a:lnTo>
                  <a:lnTo>
                    <a:pt x="47967" y="18110"/>
                  </a:lnTo>
                  <a:lnTo>
                    <a:pt x="47967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909559" y="5976023"/>
              <a:ext cx="334010" cy="36830"/>
            </a:xfrm>
            <a:custGeom>
              <a:avLst/>
              <a:gdLst/>
              <a:ahLst/>
              <a:cxnLst/>
              <a:rect l="l" t="t" r="r" b="b"/>
              <a:pathLst>
                <a:path w="3340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  <a:path w="334010" h="36829">
                  <a:moveTo>
                    <a:pt x="333603" y="18110"/>
                  </a:moveTo>
                  <a:lnTo>
                    <a:pt x="317766" y="18110"/>
                  </a:lnTo>
                  <a:lnTo>
                    <a:pt x="317766" y="36220"/>
                  </a:lnTo>
                  <a:lnTo>
                    <a:pt x="333603" y="36220"/>
                  </a:lnTo>
                  <a:lnTo>
                    <a:pt x="333603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116418" y="597601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925840" y="5957900"/>
              <a:ext cx="317500" cy="36830"/>
            </a:xfrm>
            <a:custGeom>
              <a:avLst/>
              <a:gdLst/>
              <a:ahLst/>
              <a:cxnLst/>
              <a:rect l="l" t="t" r="r" b="b"/>
              <a:pathLst>
                <a:path w="317500" h="36829">
                  <a:moveTo>
                    <a:pt x="15836" y="0"/>
                  </a:moveTo>
                  <a:lnTo>
                    <a:pt x="0" y="0"/>
                  </a:lnTo>
                  <a:lnTo>
                    <a:pt x="0" y="18122"/>
                  </a:lnTo>
                  <a:lnTo>
                    <a:pt x="15836" y="18122"/>
                  </a:lnTo>
                  <a:lnTo>
                    <a:pt x="15836" y="0"/>
                  </a:lnTo>
                  <a:close/>
                </a:path>
                <a:path w="317500" h="36829">
                  <a:moveTo>
                    <a:pt x="317322" y="18122"/>
                  </a:moveTo>
                  <a:lnTo>
                    <a:pt x="301485" y="18122"/>
                  </a:lnTo>
                  <a:lnTo>
                    <a:pt x="301485" y="36233"/>
                  </a:lnTo>
                  <a:lnTo>
                    <a:pt x="317322" y="36233"/>
                  </a:lnTo>
                  <a:lnTo>
                    <a:pt x="317322" y="181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132265" y="595789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925840" y="5939294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605"/>
                  </a:lnTo>
                  <a:lnTo>
                    <a:pt x="15836" y="18605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605"/>
                  </a:moveTo>
                  <a:lnTo>
                    <a:pt x="285635" y="18605"/>
                  </a:lnTo>
                  <a:lnTo>
                    <a:pt x="285635" y="36728"/>
                  </a:lnTo>
                  <a:lnTo>
                    <a:pt x="301472" y="36728"/>
                  </a:lnTo>
                  <a:lnTo>
                    <a:pt x="301472" y="186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148094" y="5939282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925840" y="5921184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110"/>
                  </a:moveTo>
                  <a:lnTo>
                    <a:pt x="285635" y="18110"/>
                  </a:lnTo>
                  <a:lnTo>
                    <a:pt x="285635" y="36715"/>
                  </a:lnTo>
                  <a:lnTo>
                    <a:pt x="301472" y="36715"/>
                  </a:lnTo>
                  <a:lnTo>
                    <a:pt x="301472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148094" y="592117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941690" y="5903074"/>
              <a:ext cx="285750" cy="36830"/>
            </a:xfrm>
            <a:custGeom>
              <a:avLst/>
              <a:gdLst/>
              <a:ahLst/>
              <a:cxnLst/>
              <a:rect l="l" t="t" r="r" b="b"/>
              <a:pathLst>
                <a:path w="285750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85750" h="36829">
                  <a:moveTo>
                    <a:pt x="285623" y="18110"/>
                  </a:moveTo>
                  <a:lnTo>
                    <a:pt x="269786" y="18110"/>
                  </a:lnTo>
                  <a:lnTo>
                    <a:pt x="269786" y="36220"/>
                  </a:lnTo>
                  <a:lnTo>
                    <a:pt x="285623" y="36220"/>
                  </a:lnTo>
                  <a:lnTo>
                    <a:pt x="285623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132265" y="590306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941690" y="5884951"/>
              <a:ext cx="269875" cy="36830"/>
            </a:xfrm>
            <a:custGeom>
              <a:avLst/>
              <a:gdLst/>
              <a:ahLst/>
              <a:cxnLst/>
              <a:rect l="l" t="t" r="r" b="b"/>
              <a:pathLst>
                <a:path w="26987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69875" h="36829">
                  <a:moveTo>
                    <a:pt x="269786" y="18122"/>
                  </a:moveTo>
                  <a:lnTo>
                    <a:pt x="253936" y="18122"/>
                  </a:lnTo>
                  <a:lnTo>
                    <a:pt x="253936" y="36233"/>
                  </a:lnTo>
                  <a:lnTo>
                    <a:pt x="269786" y="36233"/>
                  </a:lnTo>
                  <a:lnTo>
                    <a:pt x="269786" y="181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2116418" y="5884950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957527" y="5866841"/>
              <a:ext cx="254000" cy="36830"/>
            </a:xfrm>
            <a:custGeom>
              <a:avLst/>
              <a:gdLst/>
              <a:ahLst/>
              <a:cxnLst/>
              <a:rect l="l" t="t" r="r" b="b"/>
              <a:pathLst>
                <a:path w="254000" h="3682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  <a:path w="254000" h="36829">
                  <a:moveTo>
                    <a:pt x="253949" y="18110"/>
                  </a:moveTo>
                  <a:lnTo>
                    <a:pt x="238099" y="18110"/>
                  </a:lnTo>
                  <a:lnTo>
                    <a:pt x="238099" y="36220"/>
                  </a:lnTo>
                  <a:lnTo>
                    <a:pt x="253949" y="36220"/>
                  </a:lnTo>
                  <a:lnTo>
                    <a:pt x="253949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2084273" y="5866841"/>
              <a:ext cx="32384" cy="18415"/>
            </a:xfrm>
            <a:custGeom>
              <a:avLst/>
              <a:gdLst/>
              <a:ahLst/>
              <a:cxnLst/>
              <a:rect l="l" t="t" r="r" b="b"/>
              <a:pathLst>
                <a:path w="32385" h="18414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2385" h="18414">
                  <a:moveTo>
                    <a:pt x="32131" y="0"/>
                  </a:moveTo>
                  <a:lnTo>
                    <a:pt x="15849" y="0"/>
                  </a:lnTo>
                  <a:lnTo>
                    <a:pt x="15849" y="18110"/>
                  </a:lnTo>
                  <a:lnTo>
                    <a:pt x="32131" y="18110"/>
                  </a:lnTo>
                  <a:lnTo>
                    <a:pt x="3213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973376" y="5629897"/>
              <a:ext cx="222250" cy="255270"/>
            </a:xfrm>
            <a:custGeom>
              <a:avLst/>
              <a:gdLst/>
              <a:ahLst/>
              <a:cxnLst/>
              <a:rect l="l" t="t" r="r" b="b"/>
              <a:pathLst>
                <a:path w="222250" h="255270">
                  <a:moveTo>
                    <a:pt x="31699" y="218351"/>
                  </a:moveTo>
                  <a:lnTo>
                    <a:pt x="15849" y="218351"/>
                  </a:lnTo>
                  <a:lnTo>
                    <a:pt x="0" y="218351"/>
                  </a:lnTo>
                  <a:lnTo>
                    <a:pt x="0" y="236956"/>
                  </a:lnTo>
                  <a:lnTo>
                    <a:pt x="15849" y="236956"/>
                  </a:lnTo>
                  <a:lnTo>
                    <a:pt x="31699" y="236956"/>
                  </a:lnTo>
                  <a:lnTo>
                    <a:pt x="31699" y="218351"/>
                  </a:lnTo>
                  <a:close/>
                </a:path>
                <a:path w="222250" h="255270">
                  <a:moveTo>
                    <a:pt x="79209" y="200228"/>
                  </a:moveTo>
                  <a:lnTo>
                    <a:pt x="63373" y="200228"/>
                  </a:lnTo>
                  <a:lnTo>
                    <a:pt x="47523" y="200228"/>
                  </a:lnTo>
                  <a:lnTo>
                    <a:pt x="31673" y="200228"/>
                  </a:lnTo>
                  <a:lnTo>
                    <a:pt x="31673" y="218338"/>
                  </a:lnTo>
                  <a:lnTo>
                    <a:pt x="47523" y="218338"/>
                  </a:lnTo>
                  <a:lnTo>
                    <a:pt x="63373" y="218338"/>
                  </a:lnTo>
                  <a:lnTo>
                    <a:pt x="79209" y="218338"/>
                  </a:lnTo>
                  <a:lnTo>
                    <a:pt x="79209" y="200228"/>
                  </a:lnTo>
                  <a:close/>
                </a:path>
                <a:path w="222250" h="255270">
                  <a:moveTo>
                    <a:pt x="110909" y="127279"/>
                  </a:moveTo>
                  <a:lnTo>
                    <a:pt x="95059" y="127279"/>
                  </a:lnTo>
                  <a:lnTo>
                    <a:pt x="95059" y="145389"/>
                  </a:lnTo>
                  <a:lnTo>
                    <a:pt x="110909" y="145389"/>
                  </a:lnTo>
                  <a:lnTo>
                    <a:pt x="110909" y="127279"/>
                  </a:lnTo>
                  <a:close/>
                </a:path>
                <a:path w="222250" h="255270">
                  <a:moveTo>
                    <a:pt x="110909" y="54330"/>
                  </a:moveTo>
                  <a:lnTo>
                    <a:pt x="95059" y="54330"/>
                  </a:lnTo>
                  <a:lnTo>
                    <a:pt x="95059" y="72948"/>
                  </a:lnTo>
                  <a:lnTo>
                    <a:pt x="95059" y="91059"/>
                  </a:lnTo>
                  <a:lnTo>
                    <a:pt x="95059" y="109156"/>
                  </a:lnTo>
                  <a:lnTo>
                    <a:pt x="95059" y="127266"/>
                  </a:lnTo>
                  <a:lnTo>
                    <a:pt x="110909" y="127266"/>
                  </a:lnTo>
                  <a:lnTo>
                    <a:pt x="110909" y="109181"/>
                  </a:lnTo>
                  <a:lnTo>
                    <a:pt x="110909" y="91059"/>
                  </a:lnTo>
                  <a:lnTo>
                    <a:pt x="110909" y="72948"/>
                  </a:lnTo>
                  <a:lnTo>
                    <a:pt x="110909" y="54330"/>
                  </a:lnTo>
                  <a:close/>
                </a:path>
                <a:path w="222250" h="255270">
                  <a:moveTo>
                    <a:pt x="110909" y="0"/>
                  </a:moveTo>
                  <a:lnTo>
                    <a:pt x="95059" y="0"/>
                  </a:lnTo>
                  <a:lnTo>
                    <a:pt x="95059" y="18110"/>
                  </a:lnTo>
                  <a:lnTo>
                    <a:pt x="95059" y="36207"/>
                  </a:lnTo>
                  <a:lnTo>
                    <a:pt x="95059" y="54317"/>
                  </a:lnTo>
                  <a:lnTo>
                    <a:pt x="110909" y="54317"/>
                  </a:lnTo>
                  <a:lnTo>
                    <a:pt x="110909" y="36220"/>
                  </a:lnTo>
                  <a:lnTo>
                    <a:pt x="110909" y="18110"/>
                  </a:lnTo>
                  <a:lnTo>
                    <a:pt x="110909" y="0"/>
                  </a:lnTo>
                  <a:close/>
                </a:path>
                <a:path w="222250" h="255270">
                  <a:moveTo>
                    <a:pt x="126733" y="182105"/>
                  </a:moveTo>
                  <a:lnTo>
                    <a:pt x="110909" y="182105"/>
                  </a:lnTo>
                  <a:lnTo>
                    <a:pt x="110909" y="164007"/>
                  </a:lnTo>
                  <a:lnTo>
                    <a:pt x="110909" y="145402"/>
                  </a:lnTo>
                  <a:lnTo>
                    <a:pt x="95059" y="145402"/>
                  </a:lnTo>
                  <a:lnTo>
                    <a:pt x="95059" y="163995"/>
                  </a:lnTo>
                  <a:lnTo>
                    <a:pt x="95059" y="182105"/>
                  </a:lnTo>
                  <a:lnTo>
                    <a:pt x="79222" y="182105"/>
                  </a:lnTo>
                  <a:lnTo>
                    <a:pt x="79222" y="200215"/>
                  </a:lnTo>
                  <a:lnTo>
                    <a:pt x="95059" y="200215"/>
                  </a:lnTo>
                  <a:lnTo>
                    <a:pt x="110896" y="200215"/>
                  </a:lnTo>
                  <a:lnTo>
                    <a:pt x="126733" y="200215"/>
                  </a:lnTo>
                  <a:lnTo>
                    <a:pt x="126733" y="182105"/>
                  </a:lnTo>
                  <a:close/>
                </a:path>
                <a:path w="222250" h="255270">
                  <a:moveTo>
                    <a:pt x="143027" y="200228"/>
                  </a:moveTo>
                  <a:lnTo>
                    <a:pt x="126746" y="200228"/>
                  </a:lnTo>
                  <a:lnTo>
                    <a:pt x="126746" y="218338"/>
                  </a:lnTo>
                  <a:lnTo>
                    <a:pt x="143027" y="218338"/>
                  </a:lnTo>
                  <a:lnTo>
                    <a:pt x="143027" y="200228"/>
                  </a:lnTo>
                  <a:close/>
                </a:path>
                <a:path w="222250" h="255270">
                  <a:moveTo>
                    <a:pt x="174726" y="200228"/>
                  </a:moveTo>
                  <a:lnTo>
                    <a:pt x="158877" y="200228"/>
                  </a:lnTo>
                  <a:lnTo>
                    <a:pt x="143040" y="200228"/>
                  </a:lnTo>
                  <a:lnTo>
                    <a:pt x="143040" y="218338"/>
                  </a:lnTo>
                  <a:lnTo>
                    <a:pt x="158877" y="218338"/>
                  </a:lnTo>
                  <a:lnTo>
                    <a:pt x="174726" y="218338"/>
                  </a:lnTo>
                  <a:lnTo>
                    <a:pt x="174726" y="200228"/>
                  </a:lnTo>
                  <a:close/>
                </a:path>
                <a:path w="222250" h="255270">
                  <a:moveTo>
                    <a:pt x="190550" y="218351"/>
                  </a:moveTo>
                  <a:lnTo>
                    <a:pt x="174713" y="218351"/>
                  </a:lnTo>
                  <a:lnTo>
                    <a:pt x="174713" y="236956"/>
                  </a:lnTo>
                  <a:lnTo>
                    <a:pt x="190550" y="236956"/>
                  </a:lnTo>
                  <a:lnTo>
                    <a:pt x="190550" y="218351"/>
                  </a:lnTo>
                  <a:close/>
                </a:path>
                <a:path w="222250" h="255270">
                  <a:moveTo>
                    <a:pt x="222250" y="236943"/>
                  </a:moveTo>
                  <a:lnTo>
                    <a:pt x="206400" y="236943"/>
                  </a:lnTo>
                  <a:lnTo>
                    <a:pt x="206400" y="218351"/>
                  </a:lnTo>
                  <a:lnTo>
                    <a:pt x="190563" y="218351"/>
                  </a:lnTo>
                  <a:lnTo>
                    <a:pt x="190563" y="236956"/>
                  </a:lnTo>
                  <a:lnTo>
                    <a:pt x="206400" y="236956"/>
                  </a:lnTo>
                  <a:lnTo>
                    <a:pt x="206400" y="255054"/>
                  </a:lnTo>
                  <a:lnTo>
                    <a:pt x="222250" y="255054"/>
                  </a:lnTo>
                  <a:lnTo>
                    <a:pt x="222250" y="2369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28270" y="5584682"/>
              <a:ext cx="80338" cy="89919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3283547" y="4171899"/>
              <a:ext cx="16510" cy="200660"/>
            </a:xfrm>
            <a:custGeom>
              <a:avLst/>
              <a:gdLst/>
              <a:ahLst/>
              <a:cxnLst/>
              <a:rect l="l" t="t" r="r" b="b"/>
              <a:pathLst>
                <a:path w="16510" h="200660">
                  <a:moveTo>
                    <a:pt x="15925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925" y="200279"/>
                  </a:lnTo>
                  <a:lnTo>
                    <a:pt x="15925" y="182168"/>
                  </a:lnTo>
                  <a:close/>
                </a:path>
                <a:path w="16510" h="200660">
                  <a:moveTo>
                    <a:pt x="15925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925" y="182079"/>
                  </a:lnTo>
                  <a:lnTo>
                    <a:pt x="15925" y="164096"/>
                  </a:lnTo>
                  <a:lnTo>
                    <a:pt x="15925" y="163969"/>
                  </a:lnTo>
                  <a:lnTo>
                    <a:pt x="15925" y="145986"/>
                  </a:lnTo>
                  <a:close/>
                </a:path>
                <a:path w="16510" h="200660">
                  <a:moveTo>
                    <a:pt x="15925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925" y="145491"/>
                  </a:lnTo>
                  <a:lnTo>
                    <a:pt x="15925" y="127381"/>
                  </a:lnTo>
                  <a:close/>
                </a:path>
                <a:path w="16510" h="200660">
                  <a:moveTo>
                    <a:pt x="15925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925" y="127292"/>
                  </a:lnTo>
                  <a:lnTo>
                    <a:pt x="15925" y="109296"/>
                  </a:lnTo>
                  <a:lnTo>
                    <a:pt x="15925" y="91186"/>
                  </a:lnTo>
                  <a:close/>
                </a:path>
                <a:path w="16510" h="200660">
                  <a:moveTo>
                    <a:pt x="15925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925" y="91097"/>
                  </a:lnTo>
                  <a:lnTo>
                    <a:pt x="15925" y="72986"/>
                  </a:lnTo>
                  <a:close/>
                </a:path>
                <a:path w="16510" h="200660">
                  <a:moveTo>
                    <a:pt x="15925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925" y="72491"/>
                  </a:lnTo>
                  <a:lnTo>
                    <a:pt x="15925" y="54381"/>
                  </a:lnTo>
                  <a:close/>
                </a:path>
                <a:path w="16510" h="200660">
                  <a:moveTo>
                    <a:pt x="15925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925" y="54305"/>
                  </a:lnTo>
                  <a:lnTo>
                    <a:pt x="15925" y="36309"/>
                  </a:lnTo>
                  <a:lnTo>
                    <a:pt x="15925" y="36182"/>
                  </a:lnTo>
                  <a:lnTo>
                    <a:pt x="15925" y="18199"/>
                  </a:lnTo>
                  <a:close/>
                </a:path>
                <a:path w="16510" h="200660">
                  <a:moveTo>
                    <a:pt x="15925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25" y="18110"/>
                  </a:lnTo>
                  <a:lnTo>
                    <a:pt x="159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299473" y="4180947"/>
              <a:ext cx="31750" cy="200660"/>
            </a:xfrm>
            <a:custGeom>
              <a:avLst/>
              <a:gdLst/>
              <a:ahLst/>
              <a:cxnLst/>
              <a:rect l="l" t="t" r="r" b="b"/>
              <a:pathLst>
                <a:path w="31750" h="200660">
                  <a:moveTo>
                    <a:pt x="0" y="0"/>
                  </a:moveTo>
                  <a:lnTo>
                    <a:pt x="15739" y="0"/>
                  </a:lnTo>
                </a:path>
                <a:path w="31750" h="200660">
                  <a:moveTo>
                    <a:pt x="0" y="200366"/>
                  </a:moveTo>
                  <a:lnTo>
                    <a:pt x="15739" y="200366"/>
                  </a:lnTo>
                </a:path>
                <a:path w="31750" h="200660">
                  <a:moveTo>
                    <a:pt x="15739" y="0"/>
                  </a:moveTo>
                  <a:lnTo>
                    <a:pt x="31657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315208" y="4244885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5913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913" y="36309"/>
                  </a:lnTo>
                  <a:lnTo>
                    <a:pt x="15913" y="18199"/>
                  </a:lnTo>
                  <a:close/>
                </a:path>
                <a:path w="16510" h="36829">
                  <a:moveTo>
                    <a:pt x="15913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13" y="18110"/>
                  </a:lnTo>
                  <a:lnTo>
                    <a:pt x="15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315213" y="4180947"/>
              <a:ext cx="31750" cy="218440"/>
            </a:xfrm>
            <a:custGeom>
              <a:avLst/>
              <a:gdLst/>
              <a:ahLst/>
              <a:cxnLst/>
              <a:rect l="l" t="t" r="r" b="b"/>
              <a:pathLst>
                <a:path w="31750" h="218439">
                  <a:moveTo>
                    <a:pt x="0" y="218359"/>
                  </a:moveTo>
                  <a:lnTo>
                    <a:pt x="15918" y="218359"/>
                  </a:lnTo>
                </a:path>
                <a:path w="31750" h="218439">
                  <a:moveTo>
                    <a:pt x="15918" y="0"/>
                  </a:moveTo>
                  <a:lnTo>
                    <a:pt x="31657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331121" y="4281080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748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748" y="36309"/>
                  </a:lnTo>
                  <a:lnTo>
                    <a:pt x="15748" y="18199"/>
                  </a:lnTo>
                  <a:close/>
                </a:path>
                <a:path w="15875" h="36829">
                  <a:moveTo>
                    <a:pt x="15748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748" y="18110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3331131" y="4180947"/>
              <a:ext cx="31750" cy="237490"/>
            </a:xfrm>
            <a:custGeom>
              <a:avLst/>
              <a:gdLst/>
              <a:ahLst/>
              <a:cxnLst/>
              <a:rect l="l" t="t" r="r" b="b"/>
              <a:pathLst>
                <a:path w="31750" h="237489">
                  <a:moveTo>
                    <a:pt x="0" y="236964"/>
                  </a:moveTo>
                  <a:lnTo>
                    <a:pt x="15739" y="236964"/>
                  </a:lnTo>
                </a:path>
                <a:path w="31750" h="237489">
                  <a:moveTo>
                    <a:pt x="15739" y="0"/>
                  </a:moveTo>
                  <a:lnTo>
                    <a:pt x="31657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3346869" y="4317885"/>
              <a:ext cx="16510" cy="236854"/>
            </a:xfrm>
            <a:custGeom>
              <a:avLst/>
              <a:gdLst/>
              <a:ahLst/>
              <a:cxnLst/>
              <a:rect l="l" t="t" r="r" b="b"/>
              <a:pathLst>
                <a:path w="16510" h="236854">
                  <a:moveTo>
                    <a:pt x="15913" y="218351"/>
                  </a:moveTo>
                  <a:lnTo>
                    <a:pt x="0" y="218351"/>
                  </a:lnTo>
                  <a:lnTo>
                    <a:pt x="0" y="236461"/>
                  </a:lnTo>
                  <a:lnTo>
                    <a:pt x="15913" y="236461"/>
                  </a:lnTo>
                  <a:lnTo>
                    <a:pt x="15913" y="218351"/>
                  </a:lnTo>
                  <a:close/>
                </a:path>
                <a:path w="16510" h="236854">
                  <a:moveTo>
                    <a:pt x="15913" y="182168"/>
                  </a:moveTo>
                  <a:lnTo>
                    <a:pt x="0" y="182168"/>
                  </a:lnTo>
                  <a:lnTo>
                    <a:pt x="0" y="200152"/>
                  </a:lnTo>
                  <a:lnTo>
                    <a:pt x="0" y="200279"/>
                  </a:lnTo>
                  <a:lnTo>
                    <a:pt x="0" y="218274"/>
                  </a:lnTo>
                  <a:lnTo>
                    <a:pt x="15913" y="218274"/>
                  </a:lnTo>
                  <a:lnTo>
                    <a:pt x="15913" y="200279"/>
                  </a:lnTo>
                  <a:lnTo>
                    <a:pt x="15913" y="200152"/>
                  </a:lnTo>
                  <a:lnTo>
                    <a:pt x="15913" y="182168"/>
                  </a:lnTo>
                  <a:close/>
                </a:path>
                <a:path w="16510" h="236854">
                  <a:moveTo>
                    <a:pt x="15913" y="163969"/>
                  </a:moveTo>
                  <a:lnTo>
                    <a:pt x="0" y="163969"/>
                  </a:lnTo>
                  <a:lnTo>
                    <a:pt x="0" y="182079"/>
                  </a:lnTo>
                  <a:lnTo>
                    <a:pt x="15913" y="182079"/>
                  </a:lnTo>
                  <a:lnTo>
                    <a:pt x="15913" y="163969"/>
                  </a:lnTo>
                  <a:close/>
                </a:path>
                <a:path w="16510" h="236854">
                  <a:moveTo>
                    <a:pt x="15913" y="145364"/>
                  </a:moveTo>
                  <a:lnTo>
                    <a:pt x="0" y="145364"/>
                  </a:lnTo>
                  <a:lnTo>
                    <a:pt x="0" y="163474"/>
                  </a:lnTo>
                  <a:lnTo>
                    <a:pt x="15913" y="163474"/>
                  </a:lnTo>
                  <a:lnTo>
                    <a:pt x="15913" y="145364"/>
                  </a:lnTo>
                  <a:close/>
                </a:path>
                <a:path w="16510" h="236854">
                  <a:moveTo>
                    <a:pt x="15913" y="109169"/>
                  </a:moveTo>
                  <a:lnTo>
                    <a:pt x="0" y="109169"/>
                  </a:lnTo>
                  <a:lnTo>
                    <a:pt x="0" y="127165"/>
                  </a:lnTo>
                  <a:lnTo>
                    <a:pt x="0" y="145275"/>
                  </a:lnTo>
                  <a:lnTo>
                    <a:pt x="15913" y="145275"/>
                  </a:lnTo>
                  <a:lnTo>
                    <a:pt x="15913" y="127279"/>
                  </a:lnTo>
                  <a:lnTo>
                    <a:pt x="15913" y="109169"/>
                  </a:lnTo>
                  <a:close/>
                </a:path>
                <a:path w="16510" h="236854">
                  <a:moveTo>
                    <a:pt x="15913" y="0"/>
                  </a:moveTo>
                  <a:lnTo>
                    <a:pt x="0" y="0"/>
                  </a:lnTo>
                  <a:lnTo>
                    <a:pt x="0" y="17983"/>
                  </a:lnTo>
                  <a:lnTo>
                    <a:pt x="0" y="18110"/>
                  </a:lnTo>
                  <a:lnTo>
                    <a:pt x="0" y="36093"/>
                  </a:lnTo>
                  <a:lnTo>
                    <a:pt x="15913" y="36093"/>
                  </a:lnTo>
                  <a:lnTo>
                    <a:pt x="15913" y="18110"/>
                  </a:lnTo>
                  <a:lnTo>
                    <a:pt x="15913" y="17983"/>
                  </a:lnTo>
                  <a:lnTo>
                    <a:pt x="15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362789" y="4180947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0" y="0"/>
                  </a:moveTo>
                  <a:lnTo>
                    <a:pt x="16276" y="0"/>
                  </a:lnTo>
                </a:path>
              </a:pathLst>
            </a:custGeom>
            <a:ln w="181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362782" y="4281080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6281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6281" y="36309"/>
                  </a:lnTo>
                  <a:lnTo>
                    <a:pt x="16281" y="18199"/>
                  </a:lnTo>
                  <a:close/>
                </a:path>
                <a:path w="165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362789" y="4180947"/>
              <a:ext cx="32384" cy="237490"/>
            </a:xfrm>
            <a:custGeom>
              <a:avLst/>
              <a:gdLst/>
              <a:ahLst/>
              <a:cxnLst/>
              <a:rect l="l" t="t" r="r" b="b"/>
              <a:pathLst>
                <a:path w="32385" h="237489">
                  <a:moveTo>
                    <a:pt x="0" y="236964"/>
                  </a:moveTo>
                  <a:lnTo>
                    <a:pt x="16276" y="236964"/>
                  </a:lnTo>
                </a:path>
                <a:path w="32385" h="237489">
                  <a:moveTo>
                    <a:pt x="16276" y="0"/>
                  </a:moveTo>
                  <a:lnTo>
                    <a:pt x="32194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3379063" y="4244885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5913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913" y="36309"/>
                  </a:lnTo>
                  <a:lnTo>
                    <a:pt x="15913" y="18199"/>
                  </a:lnTo>
                  <a:close/>
                </a:path>
                <a:path w="16510" h="36829">
                  <a:moveTo>
                    <a:pt x="15913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13" y="18110"/>
                  </a:lnTo>
                  <a:lnTo>
                    <a:pt x="15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3379065" y="4180947"/>
              <a:ext cx="31750" cy="218440"/>
            </a:xfrm>
            <a:custGeom>
              <a:avLst/>
              <a:gdLst/>
              <a:ahLst/>
              <a:cxnLst/>
              <a:rect l="l" t="t" r="r" b="b"/>
              <a:pathLst>
                <a:path w="31750" h="218439">
                  <a:moveTo>
                    <a:pt x="0" y="218359"/>
                  </a:moveTo>
                  <a:lnTo>
                    <a:pt x="15918" y="218359"/>
                  </a:lnTo>
                </a:path>
                <a:path w="31750" h="218439">
                  <a:moveTo>
                    <a:pt x="15918" y="0"/>
                  </a:moveTo>
                  <a:lnTo>
                    <a:pt x="31657" y="0"/>
                  </a:lnTo>
                </a:path>
                <a:path w="31750" h="218439">
                  <a:moveTo>
                    <a:pt x="15918" y="200366"/>
                  </a:moveTo>
                  <a:lnTo>
                    <a:pt x="31657" y="200366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410712" y="4171899"/>
              <a:ext cx="16510" cy="200660"/>
            </a:xfrm>
            <a:custGeom>
              <a:avLst/>
              <a:gdLst/>
              <a:ahLst/>
              <a:cxnLst/>
              <a:rect l="l" t="t" r="r" b="b"/>
              <a:pathLst>
                <a:path w="16510" h="200660">
                  <a:moveTo>
                    <a:pt x="15925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925" y="200279"/>
                  </a:lnTo>
                  <a:lnTo>
                    <a:pt x="15925" y="182168"/>
                  </a:lnTo>
                  <a:close/>
                </a:path>
                <a:path w="16510" h="200660">
                  <a:moveTo>
                    <a:pt x="15925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925" y="182079"/>
                  </a:lnTo>
                  <a:lnTo>
                    <a:pt x="15925" y="164096"/>
                  </a:lnTo>
                  <a:lnTo>
                    <a:pt x="15925" y="163969"/>
                  </a:lnTo>
                  <a:lnTo>
                    <a:pt x="15925" y="145986"/>
                  </a:lnTo>
                  <a:close/>
                </a:path>
                <a:path w="16510" h="200660">
                  <a:moveTo>
                    <a:pt x="15925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925" y="145491"/>
                  </a:lnTo>
                  <a:lnTo>
                    <a:pt x="15925" y="127381"/>
                  </a:lnTo>
                  <a:close/>
                </a:path>
                <a:path w="16510" h="200660">
                  <a:moveTo>
                    <a:pt x="15925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925" y="127292"/>
                  </a:lnTo>
                  <a:lnTo>
                    <a:pt x="15925" y="109296"/>
                  </a:lnTo>
                  <a:lnTo>
                    <a:pt x="15925" y="91186"/>
                  </a:lnTo>
                  <a:close/>
                </a:path>
                <a:path w="16510" h="200660">
                  <a:moveTo>
                    <a:pt x="15925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925" y="91097"/>
                  </a:lnTo>
                  <a:lnTo>
                    <a:pt x="15925" y="72986"/>
                  </a:lnTo>
                  <a:close/>
                </a:path>
                <a:path w="16510" h="200660">
                  <a:moveTo>
                    <a:pt x="15925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925" y="72491"/>
                  </a:lnTo>
                  <a:lnTo>
                    <a:pt x="15925" y="54381"/>
                  </a:lnTo>
                  <a:close/>
                </a:path>
                <a:path w="16510" h="200660">
                  <a:moveTo>
                    <a:pt x="15925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925" y="54305"/>
                  </a:lnTo>
                  <a:lnTo>
                    <a:pt x="15925" y="36309"/>
                  </a:lnTo>
                  <a:lnTo>
                    <a:pt x="15925" y="36182"/>
                  </a:lnTo>
                  <a:lnTo>
                    <a:pt x="15925" y="18199"/>
                  </a:lnTo>
                  <a:close/>
                </a:path>
                <a:path w="16510" h="200660">
                  <a:moveTo>
                    <a:pt x="15925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25" y="18110"/>
                  </a:lnTo>
                  <a:lnTo>
                    <a:pt x="159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8854" y="4491410"/>
              <a:ext cx="80829" cy="89968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2012975" y="4171899"/>
              <a:ext cx="15875" cy="200660"/>
            </a:xfrm>
            <a:custGeom>
              <a:avLst/>
              <a:gdLst/>
              <a:ahLst/>
              <a:cxnLst/>
              <a:rect l="l" t="t" r="r" b="b"/>
              <a:pathLst>
                <a:path w="15875" h="200660">
                  <a:moveTo>
                    <a:pt x="15849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849" y="200279"/>
                  </a:lnTo>
                  <a:lnTo>
                    <a:pt x="15849" y="182168"/>
                  </a:lnTo>
                  <a:close/>
                </a:path>
                <a:path w="15875" h="200660">
                  <a:moveTo>
                    <a:pt x="15849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849" y="182079"/>
                  </a:lnTo>
                  <a:lnTo>
                    <a:pt x="15849" y="164096"/>
                  </a:lnTo>
                  <a:lnTo>
                    <a:pt x="15849" y="163969"/>
                  </a:lnTo>
                  <a:lnTo>
                    <a:pt x="15849" y="145986"/>
                  </a:lnTo>
                  <a:close/>
                </a:path>
                <a:path w="15875" h="200660">
                  <a:moveTo>
                    <a:pt x="15849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849" y="145491"/>
                  </a:lnTo>
                  <a:lnTo>
                    <a:pt x="15849" y="127381"/>
                  </a:lnTo>
                  <a:close/>
                </a:path>
                <a:path w="15875" h="200660">
                  <a:moveTo>
                    <a:pt x="15849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849" y="127292"/>
                  </a:lnTo>
                  <a:lnTo>
                    <a:pt x="15849" y="109296"/>
                  </a:lnTo>
                  <a:lnTo>
                    <a:pt x="15849" y="91186"/>
                  </a:lnTo>
                  <a:close/>
                </a:path>
                <a:path w="15875" h="200660">
                  <a:moveTo>
                    <a:pt x="15849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849" y="91097"/>
                  </a:lnTo>
                  <a:lnTo>
                    <a:pt x="15849" y="72986"/>
                  </a:lnTo>
                  <a:close/>
                </a:path>
                <a:path w="15875" h="200660">
                  <a:moveTo>
                    <a:pt x="15849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849" y="72491"/>
                  </a:lnTo>
                  <a:lnTo>
                    <a:pt x="15849" y="54381"/>
                  </a:lnTo>
                  <a:close/>
                </a:path>
                <a:path w="15875" h="200660">
                  <a:moveTo>
                    <a:pt x="15849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849" y="54305"/>
                  </a:lnTo>
                  <a:lnTo>
                    <a:pt x="15849" y="36309"/>
                  </a:lnTo>
                  <a:lnTo>
                    <a:pt x="15849" y="36182"/>
                  </a:lnTo>
                  <a:lnTo>
                    <a:pt x="15849" y="18199"/>
                  </a:lnTo>
                  <a:close/>
                </a:path>
                <a:path w="15875" h="200660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028831" y="4180947"/>
              <a:ext cx="31750" cy="200660"/>
            </a:xfrm>
            <a:custGeom>
              <a:avLst/>
              <a:gdLst/>
              <a:ahLst/>
              <a:cxnLst/>
              <a:rect l="l" t="t" r="r" b="b"/>
              <a:pathLst>
                <a:path w="31750" h="200660">
                  <a:moveTo>
                    <a:pt x="0" y="0"/>
                  </a:moveTo>
                  <a:lnTo>
                    <a:pt x="15846" y="0"/>
                  </a:lnTo>
                </a:path>
                <a:path w="31750" h="200660">
                  <a:moveTo>
                    <a:pt x="0" y="200366"/>
                  </a:moveTo>
                  <a:lnTo>
                    <a:pt x="15846" y="200366"/>
                  </a:lnTo>
                </a:path>
                <a:path w="31750" h="200660">
                  <a:moveTo>
                    <a:pt x="15846" y="0"/>
                  </a:moveTo>
                  <a:lnTo>
                    <a:pt x="31693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2044674" y="4244885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849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849" y="36309"/>
                  </a:lnTo>
                  <a:lnTo>
                    <a:pt x="15849" y="18199"/>
                  </a:lnTo>
                  <a:close/>
                </a:path>
                <a:path w="15875" h="3682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044678" y="4180947"/>
              <a:ext cx="31750" cy="218440"/>
            </a:xfrm>
            <a:custGeom>
              <a:avLst/>
              <a:gdLst/>
              <a:ahLst/>
              <a:cxnLst/>
              <a:rect l="l" t="t" r="r" b="b"/>
              <a:pathLst>
                <a:path w="31750" h="218439">
                  <a:moveTo>
                    <a:pt x="0" y="218359"/>
                  </a:moveTo>
                  <a:lnTo>
                    <a:pt x="15846" y="218359"/>
                  </a:lnTo>
                </a:path>
                <a:path w="31750" h="218439">
                  <a:moveTo>
                    <a:pt x="15846" y="0"/>
                  </a:moveTo>
                  <a:lnTo>
                    <a:pt x="31693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2060524" y="4281080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836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836" y="36309"/>
                  </a:lnTo>
                  <a:lnTo>
                    <a:pt x="15836" y="18199"/>
                  </a:lnTo>
                  <a:close/>
                </a:path>
                <a:path w="1587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060525" y="4180947"/>
              <a:ext cx="31750" cy="237490"/>
            </a:xfrm>
            <a:custGeom>
              <a:avLst/>
              <a:gdLst/>
              <a:ahLst/>
              <a:cxnLst/>
              <a:rect l="l" t="t" r="r" b="b"/>
              <a:pathLst>
                <a:path w="31750" h="237489">
                  <a:moveTo>
                    <a:pt x="0" y="236964"/>
                  </a:moveTo>
                  <a:lnTo>
                    <a:pt x="15846" y="236964"/>
                  </a:lnTo>
                </a:path>
                <a:path w="31750" h="237489">
                  <a:moveTo>
                    <a:pt x="15846" y="0"/>
                  </a:moveTo>
                  <a:lnTo>
                    <a:pt x="31675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2076361" y="4317885"/>
              <a:ext cx="15875" cy="236854"/>
            </a:xfrm>
            <a:custGeom>
              <a:avLst/>
              <a:gdLst/>
              <a:ahLst/>
              <a:cxnLst/>
              <a:rect l="l" t="t" r="r" b="b"/>
              <a:pathLst>
                <a:path w="15875" h="236854">
                  <a:moveTo>
                    <a:pt x="15836" y="218351"/>
                  </a:moveTo>
                  <a:lnTo>
                    <a:pt x="0" y="218351"/>
                  </a:lnTo>
                  <a:lnTo>
                    <a:pt x="0" y="236461"/>
                  </a:lnTo>
                  <a:lnTo>
                    <a:pt x="15836" y="236461"/>
                  </a:lnTo>
                  <a:lnTo>
                    <a:pt x="15836" y="218351"/>
                  </a:lnTo>
                  <a:close/>
                </a:path>
                <a:path w="15875" h="236854">
                  <a:moveTo>
                    <a:pt x="15836" y="182168"/>
                  </a:moveTo>
                  <a:lnTo>
                    <a:pt x="0" y="182168"/>
                  </a:lnTo>
                  <a:lnTo>
                    <a:pt x="0" y="200152"/>
                  </a:lnTo>
                  <a:lnTo>
                    <a:pt x="0" y="200279"/>
                  </a:lnTo>
                  <a:lnTo>
                    <a:pt x="0" y="218274"/>
                  </a:lnTo>
                  <a:lnTo>
                    <a:pt x="15836" y="218274"/>
                  </a:lnTo>
                  <a:lnTo>
                    <a:pt x="15836" y="200279"/>
                  </a:lnTo>
                  <a:lnTo>
                    <a:pt x="15836" y="200152"/>
                  </a:lnTo>
                  <a:lnTo>
                    <a:pt x="15836" y="182168"/>
                  </a:lnTo>
                  <a:close/>
                </a:path>
                <a:path w="15875" h="236854">
                  <a:moveTo>
                    <a:pt x="15836" y="163969"/>
                  </a:moveTo>
                  <a:lnTo>
                    <a:pt x="0" y="163969"/>
                  </a:lnTo>
                  <a:lnTo>
                    <a:pt x="0" y="182079"/>
                  </a:lnTo>
                  <a:lnTo>
                    <a:pt x="15836" y="182079"/>
                  </a:lnTo>
                  <a:lnTo>
                    <a:pt x="15836" y="163969"/>
                  </a:lnTo>
                  <a:close/>
                </a:path>
                <a:path w="15875" h="236854">
                  <a:moveTo>
                    <a:pt x="15836" y="145364"/>
                  </a:moveTo>
                  <a:lnTo>
                    <a:pt x="0" y="145364"/>
                  </a:lnTo>
                  <a:lnTo>
                    <a:pt x="0" y="163474"/>
                  </a:lnTo>
                  <a:lnTo>
                    <a:pt x="15836" y="163474"/>
                  </a:lnTo>
                  <a:lnTo>
                    <a:pt x="15836" y="145364"/>
                  </a:lnTo>
                  <a:close/>
                </a:path>
                <a:path w="15875" h="236854">
                  <a:moveTo>
                    <a:pt x="15836" y="109169"/>
                  </a:moveTo>
                  <a:lnTo>
                    <a:pt x="0" y="109169"/>
                  </a:lnTo>
                  <a:lnTo>
                    <a:pt x="0" y="127165"/>
                  </a:lnTo>
                  <a:lnTo>
                    <a:pt x="0" y="145275"/>
                  </a:lnTo>
                  <a:lnTo>
                    <a:pt x="15836" y="145275"/>
                  </a:lnTo>
                  <a:lnTo>
                    <a:pt x="15836" y="127279"/>
                  </a:lnTo>
                  <a:lnTo>
                    <a:pt x="15836" y="109169"/>
                  </a:lnTo>
                  <a:close/>
                </a:path>
                <a:path w="15875" h="236854">
                  <a:moveTo>
                    <a:pt x="15836" y="0"/>
                  </a:moveTo>
                  <a:lnTo>
                    <a:pt x="0" y="0"/>
                  </a:lnTo>
                  <a:lnTo>
                    <a:pt x="0" y="17983"/>
                  </a:lnTo>
                  <a:lnTo>
                    <a:pt x="0" y="18110"/>
                  </a:lnTo>
                  <a:lnTo>
                    <a:pt x="0" y="36093"/>
                  </a:lnTo>
                  <a:lnTo>
                    <a:pt x="15836" y="36093"/>
                  </a:lnTo>
                  <a:lnTo>
                    <a:pt x="15836" y="18110"/>
                  </a:lnTo>
                  <a:lnTo>
                    <a:pt x="15836" y="17983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2092200" y="4180947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 h="0">
                  <a:moveTo>
                    <a:pt x="0" y="0"/>
                  </a:moveTo>
                  <a:lnTo>
                    <a:pt x="15846" y="0"/>
                  </a:lnTo>
                </a:path>
              </a:pathLst>
            </a:custGeom>
            <a:ln w="181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2092198" y="4281080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849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849" y="36309"/>
                  </a:lnTo>
                  <a:lnTo>
                    <a:pt x="15849" y="18199"/>
                  </a:lnTo>
                  <a:close/>
                </a:path>
                <a:path w="15875" h="3682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2092200" y="4180947"/>
              <a:ext cx="32384" cy="237490"/>
            </a:xfrm>
            <a:custGeom>
              <a:avLst/>
              <a:gdLst/>
              <a:ahLst/>
              <a:cxnLst/>
              <a:rect l="l" t="t" r="r" b="b"/>
              <a:pathLst>
                <a:path w="32385" h="237489">
                  <a:moveTo>
                    <a:pt x="0" y="236964"/>
                  </a:moveTo>
                  <a:lnTo>
                    <a:pt x="15846" y="236964"/>
                  </a:lnTo>
                </a:path>
                <a:path w="32385" h="237489">
                  <a:moveTo>
                    <a:pt x="15846" y="0"/>
                  </a:moveTo>
                  <a:lnTo>
                    <a:pt x="32140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2108047" y="4244885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6281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6281" y="36309"/>
                  </a:lnTo>
                  <a:lnTo>
                    <a:pt x="16281" y="18199"/>
                  </a:lnTo>
                  <a:close/>
                </a:path>
                <a:path w="165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2108047" y="4180947"/>
              <a:ext cx="32384" cy="218440"/>
            </a:xfrm>
            <a:custGeom>
              <a:avLst/>
              <a:gdLst/>
              <a:ahLst/>
              <a:cxnLst/>
              <a:rect l="l" t="t" r="r" b="b"/>
              <a:pathLst>
                <a:path w="32385" h="218439">
                  <a:moveTo>
                    <a:pt x="0" y="218359"/>
                  </a:moveTo>
                  <a:lnTo>
                    <a:pt x="16293" y="218359"/>
                  </a:lnTo>
                </a:path>
                <a:path w="32385" h="218439">
                  <a:moveTo>
                    <a:pt x="16293" y="0"/>
                  </a:moveTo>
                  <a:lnTo>
                    <a:pt x="32122" y="0"/>
                  </a:lnTo>
                </a:path>
                <a:path w="32385" h="218439">
                  <a:moveTo>
                    <a:pt x="16293" y="200366"/>
                  </a:moveTo>
                  <a:lnTo>
                    <a:pt x="32122" y="200366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2140166" y="4171899"/>
              <a:ext cx="15875" cy="200660"/>
            </a:xfrm>
            <a:custGeom>
              <a:avLst/>
              <a:gdLst/>
              <a:ahLst/>
              <a:cxnLst/>
              <a:rect l="l" t="t" r="r" b="b"/>
              <a:pathLst>
                <a:path w="15875" h="200660">
                  <a:moveTo>
                    <a:pt x="15849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849" y="200279"/>
                  </a:lnTo>
                  <a:lnTo>
                    <a:pt x="15849" y="182168"/>
                  </a:lnTo>
                  <a:close/>
                </a:path>
                <a:path w="15875" h="200660">
                  <a:moveTo>
                    <a:pt x="15849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849" y="182079"/>
                  </a:lnTo>
                  <a:lnTo>
                    <a:pt x="15849" y="164096"/>
                  </a:lnTo>
                  <a:lnTo>
                    <a:pt x="15849" y="163969"/>
                  </a:lnTo>
                  <a:lnTo>
                    <a:pt x="15849" y="145986"/>
                  </a:lnTo>
                  <a:close/>
                </a:path>
                <a:path w="15875" h="200660">
                  <a:moveTo>
                    <a:pt x="15849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849" y="145491"/>
                  </a:lnTo>
                  <a:lnTo>
                    <a:pt x="15849" y="127381"/>
                  </a:lnTo>
                  <a:close/>
                </a:path>
                <a:path w="15875" h="200660">
                  <a:moveTo>
                    <a:pt x="15849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849" y="127292"/>
                  </a:lnTo>
                  <a:lnTo>
                    <a:pt x="15849" y="109296"/>
                  </a:lnTo>
                  <a:lnTo>
                    <a:pt x="15849" y="91186"/>
                  </a:lnTo>
                  <a:close/>
                </a:path>
                <a:path w="15875" h="200660">
                  <a:moveTo>
                    <a:pt x="15849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849" y="91097"/>
                  </a:lnTo>
                  <a:lnTo>
                    <a:pt x="15849" y="72986"/>
                  </a:lnTo>
                  <a:close/>
                </a:path>
                <a:path w="15875" h="200660">
                  <a:moveTo>
                    <a:pt x="15849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849" y="72491"/>
                  </a:lnTo>
                  <a:lnTo>
                    <a:pt x="15849" y="54381"/>
                  </a:lnTo>
                  <a:close/>
                </a:path>
                <a:path w="15875" h="200660">
                  <a:moveTo>
                    <a:pt x="15849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849" y="54305"/>
                  </a:lnTo>
                  <a:lnTo>
                    <a:pt x="15849" y="36309"/>
                  </a:lnTo>
                  <a:lnTo>
                    <a:pt x="15849" y="36182"/>
                  </a:lnTo>
                  <a:lnTo>
                    <a:pt x="15849" y="18199"/>
                  </a:lnTo>
                  <a:close/>
                </a:path>
                <a:path w="15875" h="200660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8270" y="4491414"/>
              <a:ext cx="80338" cy="89959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2092200" y="4545288"/>
              <a:ext cx="619760" cy="0"/>
            </a:xfrm>
            <a:custGeom>
              <a:avLst/>
              <a:gdLst/>
              <a:ahLst/>
              <a:cxnLst/>
              <a:rect l="l" t="t" r="r" b="b"/>
              <a:pathLst>
                <a:path w="619760" h="0">
                  <a:moveTo>
                    <a:pt x="619671" y="0"/>
                  </a:moveTo>
                  <a:lnTo>
                    <a:pt x="0" y="0"/>
                  </a:lnTo>
                </a:path>
              </a:pathLst>
            </a:custGeom>
            <a:ln w="181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63770" y="4491414"/>
              <a:ext cx="80356" cy="89960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8270" y="4491414"/>
              <a:ext cx="80338" cy="89959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3346871" y="4545288"/>
              <a:ext cx="937894" cy="0"/>
            </a:xfrm>
            <a:custGeom>
              <a:avLst/>
              <a:gdLst/>
              <a:ahLst/>
              <a:cxnLst/>
              <a:rect l="l" t="t" r="r" b="b"/>
              <a:pathLst>
                <a:path w="937895" h="0">
                  <a:moveTo>
                    <a:pt x="0" y="0"/>
                  </a:moveTo>
                  <a:lnTo>
                    <a:pt x="937573" y="0"/>
                  </a:lnTo>
                </a:path>
              </a:pathLst>
            </a:custGeom>
            <a:ln w="181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8854" y="4491410"/>
              <a:ext cx="80829" cy="89968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2172" y="4491415"/>
              <a:ext cx="80283" cy="89958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4935308" y="4545288"/>
              <a:ext cx="1572895" cy="0"/>
            </a:xfrm>
            <a:custGeom>
              <a:avLst/>
              <a:gdLst/>
              <a:ahLst/>
              <a:cxnLst/>
              <a:rect l="l" t="t" r="r" b="b"/>
              <a:pathLst>
                <a:path w="1572895" h="0">
                  <a:moveTo>
                    <a:pt x="0" y="0"/>
                  </a:moveTo>
                  <a:lnTo>
                    <a:pt x="1572518" y="0"/>
                  </a:lnTo>
                </a:path>
              </a:pathLst>
            </a:custGeom>
            <a:ln w="181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7116" y="4491413"/>
              <a:ext cx="80465" cy="89962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75554" y="4491415"/>
              <a:ext cx="80283" cy="89958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2076371" y="4563280"/>
              <a:ext cx="0" cy="1075690"/>
            </a:xfrm>
            <a:custGeom>
              <a:avLst/>
              <a:gdLst/>
              <a:ahLst/>
              <a:cxnLst/>
              <a:rect l="l" t="t" r="r" b="b"/>
              <a:pathLst>
                <a:path w="0" h="1075689">
                  <a:moveTo>
                    <a:pt x="0" y="1075664"/>
                  </a:moveTo>
                  <a:lnTo>
                    <a:pt x="0" y="0"/>
                  </a:lnTo>
                </a:path>
              </a:pathLst>
            </a:custGeom>
            <a:ln w="158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28270" y="5584682"/>
              <a:ext cx="80338" cy="89919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8270" y="4491414"/>
              <a:ext cx="80338" cy="89959"/>
            </a:xfrm>
            <a:prstGeom prst="rect">
              <a:avLst/>
            </a:prstGeom>
          </p:spPr>
        </p:pic>
        <p:sp>
          <p:nvSpPr>
            <p:cNvPr id="113" name="object 113" descr=""/>
            <p:cNvSpPr/>
            <p:nvPr/>
          </p:nvSpPr>
          <p:spPr>
            <a:xfrm>
              <a:off x="6523566" y="4563280"/>
              <a:ext cx="0" cy="711200"/>
            </a:xfrm>
            <a:custGeom>
              <a:avLst/>
              <a:gdLst/>
              <a:ahLst/>
              <a:cxnLst/>
              <a:rect l="l" t="t" r="r" b="b"/>
              <a:pathLst>
                <a:path w="0" h="711200">
                  <a:moveTo>
                    <a:pt x="0" y="710914"/>
                  </a:moveTo>
                  <a:lnTo>
                    <a:pt x="0" y="0"/>
                  </a:lnTo>
                </a:path>
              </a:pathLst>
            </a:custGeom>
            <a:ln w="158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5554" y="5220444"/>
              <a:ext cx="80284" cy="89918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75554" y="4491415"/>
              <a:ext cx="80283" cy="89958"/>
            </a:xfrm>
            <a:prstGeom prst="rect">
              <a:avLst/>
            </a:prstGeom>
          </p:spPr>
        </p:pic>
      </p:grpSp>
      <p:sp>
        <p:nvSpPr>
          <p:cNvPr id="116" name="object 116" descr=""/>
          <p:cNvSpPr txBox="1"/>
          <p:nvPr/>
        </p:nvSpPr>
        <p:spPr>
          <a:xfrm>
            <a:off x="4292313" y="4117157"/>
            <a:ext cx="788035" cy="2374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ts val="1845"/>
              </a:lnSpc>
              <a:spcBef>
                <a:spcPts val="20"/>
              </a:spcBef>
            </a:pPr>
            <a:r>
              <a:rPr dirty="0" sz="1700" spc="-180">
                <a:solidFill>
                  <a:srgbClr val="000080"/>
                </a:solidFill>
                <a:latin typeface="Arial MT"/>
                <a:cs typeface="Arial MT"/>
              </a:rPr>
              <a:t>152</a:t>
            </a:r>
            <a:r>
              <a:rPr dirty="0" sz="1700" spc="-17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700" spc="-290">
                <a:solidFill>
                  <a:srgbClr val="000080"/>
                </a:solidFill>
                <a:latin typeface="Arial MT"/>
                <a:cs typeface="Arial MT"/>
              </a:rPr>
              <a:t>Ohms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117" name="object 117" descr=""/>
          <p:cNvSpPr/>
          <p:nvPr/>
        </p:nvSpPr>
        <p:spPr>
          <a:xfrm>
            <a:off x="3100941" y="3934373"/>
            <a:ext cx="111760" cy="237490"/>
          </a:xfrm>
          <a:custGeom>
            <a:avLst/>
            <a:gdLst/>
            <a:ahLst/>
            <a:cxnLst/>
            <a:rect l="l" t="t" r="r" b="b"/>
            <a:pathLst>
              <a:path w="111760" h="237489">
                <a:moveTo>
                  <a:pt x="111346" y="0"/>
                </a:moveTo>
                <a:lnTo>
                  <a:pt x="0" y="0"/>
                </a:lnTo>
                <a:lnTo>
                  <a:pt x="0" y="236964"/>
                </a:lnTo>
                <a:lnTo>
                  <a:pt x="111346" y="236964"/>
                </a:lnTo>
                <a:lnTo>
                  <a:pt x="111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 txBox="1"/>
          <p:nvPr/>
        </p:nvSpPr>
        <p:spPr>
          <a:xfrm>
            <a:off x="3088241" y="3921796"/>
            <a:ext cx="153670" cy="2882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00" spc="-85">
                <a:solidFill>
                  <a:srgbClr val="000080"/>
                </a:solidFill>
                <a:latin typeface="Arial MT"/>
                <a:cs typeface="Arial MT"/>
              </a:rPr>
              <a:t>S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119" name="object 119" descr=""/>
          <p:cNvGrpSpPr/>
          <p:nvPr/>
        </p:nvGrpSpPr>
        <p:grpSpPr>
          <a:xfrm>
            <a:off x="2703948" y="4171832"/>
            <a:ext cx="175260" cy="164465"/>
            <a:chOff x="2703948" y="4171832"/>
            <a:chExt cx="175260" cy="164465"/>
          </a:xfrm>
        </p:grpSpPr>
        <p:sp>
          <p:nvSpPr>
            <p:cNvPr id="120" name="object 120" descr=""/>
            <p:cNvSpPr/>
            <p:nvPr/>
          </p:nvSpPr>
          <p:spPr>
            <a:xfrm>
              <a:off x="2703944" y="4226331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15836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15836" y="18618"/>
                  </a:lnTo>
                  <a:lnTo>
                    <a:pt x="15836" y="0"/>
                  </a:lnTo>
                  <a:close/>
                </a:path>
                <a:path w="47625" h="19050">
                  <a:moveTo>
                    <a:pt x="47536" y="0"/>
                  </a:moveTo>
                  <a:lnTo>
                    <a:pt x="31686" y="0"/>
                  </a:lnTo>
                  <a:lnTo>
                    <a:pt x="15849" y="0"/>
                  </a:lnTo>
                  <a:lnTo>
                    <a:pt x="15849" y="18618"/>
                  </a:lnTo>
                  <a:lnTo>
                    <a:pt x="31686" y="18618"/>
                  </a:lnTo>
                  <a:lnTo>
                    <a:pt x="47536" y="18618"/>
                  </a:lnTo>
                  <a:lnTo>
                    <a:pt x="4753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2735630" y="4263021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49" y="54800"/>
                  </a:moveTo>
                  <a:lnTo>
                    <a:pt x="0" y="54800"/>
                  </a:lnTo>
                  <a:lnTo>
                    <a:pt x="0" y="72910"/>
                  </a:lnTo>
                  <a:lnTo>
                    <a:pt x="15849" y="72910"/>
                  </a:lnTo>
                  <a:lnTo>
                    <a:pt x="15849" y="54800"/>
                  </a:lnTo>
                  <a:close/>
                </a:path>
                <a:path w="15875" h="73025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2751488" y="4226328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751480" y="4263021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49" y="54800"/>
                  </a:moveTo>
                  <a:lnTo>
                    <a:pt x="0" y="54800"/>
                  </a:lnTo>
                  <a:lnTo>
                    <a:pt x="0" y="72910"/>
                  </a:lnTo>
                  <a:lnTo>
                    <a:pt x="15849" y="72910"/>
                  </a:lnTo>
                  <a:lnTo>
                    <a:pt x="15849" y="54800"/>
                  </a:lnTo>
                  <a:close/>
                </a:path>
                <a:path w="15875" h="73025">
                  <a:moveTo>
                    <a:pt x="15849" y="0"/>
                  </a:moveTo>
                  <a:lnTo>
                    <a:pt x="0" y="0"/>
                  </a:lnTo>
                  <a:lnTo>
                    <a:pt x="0" y="17995"/>
                  </a:lnTo>
                  <a:lnTo>
                    <a:pt x="0" y="36093"/>
                  </a:lnTo>
                  <a:lnTo>
                    <a:pt x="0" y="54711"/>
                  </a:lnTo>
                  <a:lnTo>
                    <a:pt x="15849" y="54711"/>
                  </a:lnTo>
                  <a:lnTo>
                    <a:pt x="15849" y="36106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2767317" y="4226328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2767317" y="4263021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36" y="54800"/>
                  </a:moveTo>
                  <a:lnTo>
                    <a:pt x="0" y="54800"/>
                  </a:lnTo>
                  <a:lnTo>
                    <a:pt x="0" y="72910"/>
                  </a:lnTo>
                  <a:lnTo>
                    <a:pt x="15836" y="72910"/>
                  </a:lnTo>
                  <a:lnTo>
                    <a:pt x="15836" y="54800"/>
                  </a:lnTo>
                  <a:close/>
                </a:path>
                <a:path w="15875" h="73025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2783154" y="4171835"/>
              <a:ext cx="95885" cy="127635"/>
            </a:xfrm>
            <a:custGeom>
              <a:avLst/>
              <a:gdLst/>
              <a:ahLst/>
              <a:cxnLst/>
              <a:rect l="l" t="t" r="r" b="b"/>
              <a:pathLst>
                <a:path w="95885" h="127635">
                  <a:moveTo>
                    <a:pt x="47980" y="0"/>
                  </a:moveTo>
                  <a:lnTo>
                    <a:pt x="31699" y="0"/>
                  </a:lnTo>
                  <a:lnTo>
                    <a:pt x="31699" y="18110"/>
                  </a:lnTo>
                  <a:lnTo>
                    <a:pt x="47980" y="18110"/>
                  </a:lnTo>
                  <a:lnTo>
                    <a:pt x="47980" y="0"/>
                  </a:lnTo>
                  <a:close/>
                </a:path>
                <a:path w="95885" h="127635">
                  <a:moveTo>
                    <a:pt x="63817" y="91186"/>
                  </a:moveTo>
                  <a:lnTo>
                    <a:pt x="47967" y="91186"/>
                  </a:lnTo>
                  <a:lnTo>
                    <a:pt x="47967" y="109181"/>
                  </a:lnTo>
                  <a:lnTo>
                    <a:pt x="31699" y="109181"/>
                  </a:lnTo>
                  <a:lnTo>
                    <a:pt x="31699" y="127292"/>
                  </a:lnTo>
                  <a:lnTo>
                    <a:pt x="47980" y="127292"/>
                  </a:lnTo>
                  <a:lnTo>
                    <a:pt x="47980" y="109296"/>
                  </a:lnTo>
                  <a:lnTo>
                    <a:pt x="63817" y="109296"/>
                  </a:lnTo>
                  <a:lnTo>
                    <a:pt x="63817" y="91186"/>
                  </a:lnTo>
                  <a:close/>
                </a:path>
                <a:path w="95885" h="127635">
                  <a:moveTo>
                    <a:pt x="63817" y="18199"/>
                  </a:moveTo>
                  <a:lnTo>
                    <a:pt x="47967" y="18199"/>
                  </a:lnTo>
                  <a:lnTo>
                    <a:pt x="47967" y="36309"/>
                  </a:lnTo>
                  <a:lnTo>
                    <a:pt x="63817" y="36309"/>
                  </a:lnTo>
                  <a:lnTo>
                    <a:pt x="63817" y="18199"/>
                  </a:lnTo>
                  <a:close/>
                </a:path>
                <a:path w="95885" h="127635">
                  <a:moveTo>
                    <a:pt x="95516" y="54495"/>
                  </a:moveTo>
                  <a:lnTo>
                    <a:pt x="79667" y="54495"/>
                  </a:lnTo>
                  <a:lnTo>
                    <a:pt x="79667" y="36398"/>
                  </a:lnTo>
                  <a:lnTo>
                    <a:pt x="63817" y="36398"/>
                  </a:lnTo>
                  <a:lnTo>
                    <a:pt x="63817" y="54495"/>
                  </a:lnTo>
                  <a:lnTo>
                    <a:pt x="47980" y="54495"/>
                  </a:lnTo>
                  <a:lnTo>
                    <a:pt x="31699" y="54495"/>
                  </a:lnTo>
                  <a:lnTo>
                    <a:pt x="15849" y="54495"/>
                  </a:lnTo>
                  <a:lnTo>
                    <a:pt x="0" y="54495"/>
                  </a:lnTo>
                  <a:lnTo>
                    <a:pt x="0" y="73113"/>
                  </a:lnTo>
                  <a:lnTo>
                    <a:pt x="63817" y="73113"/>
                  </a:lnTo>
                  <a:lnTo>
                    <a:pt x="63817" y="91109"/>
                  </a:lnTo>
                  <a:lnTo>
                    <a:pt x="79667" y="91109"/>
                  </a:lnTo>
                  <a:lnTo>
                    <a:pt x="79667" y="73113"/>
                  </a:lnTo>
                  <a:lnTo>
                    <a:pt x="95516" y="73113"/>
                  </a:lnTo>
                  <a:lnTo>
                    <a:pt x="95516" y="54495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 descr=""/>
          <p:cNvSpPr txBox="1"/>
          <p:nvPr/>
        </p:nvSpPr>
        <p:spPr>
          <a:xfrm>
            <a:off x="1194836" y="5575031"/>
            <a:ext cx="565785" cy="2374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ts val="1839"/>
              </a:lnSpc>
              <a:spcBef>
                <a:spcPts val="20"/>
              </a:spcBef>
            </a:pPr>
            <a:r>
              <a:rPr dirty="0" sz="1700" spc="-180">
                <a:solidFill>
                  <a:srgbClr val="000080"/>
                </a:solidFill>
                <a:latin typeface="Arial MT"/>
                <a:cs typeface="Arial MT"/>
              </a:rPr>
              <a:t>525</a:t>
            </a:r>
            <a:r>
              <a:rPr dirty="0" sz="1700" spc="-17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700" spc="-135">
                <a:solidFill>
                  <a:srgbClr val="000080"/>
                </a:solidFill>
                <a:latin typeface="Arial MT"/>
                <a:cs typeface="Arial MT"/>
              </a:rPr>
              <a:t>kV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2817" y="934402"/>
            <a:ext cx="7115175" cy="752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0"/>
              </a:lnSpc>
              <a:spcBef>
                <a:spcPts val="100"/>
              </a:spcBef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24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2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ATP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endParaRPr sz="2400">
              <a:latin typeface="Arial"/>
              <a:cs typeface="Arial"/>
            </a:endParaRPr>
          </a:p>
          <a:p>
            <a:pPr marL="121285">
              <a:lnSpc>
                <a:spcPts val="2860"/>
              </a:lnSpc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r>
              <a:rPr dirty="0" sz="2400" spc="-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(inductancia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pura,</a:t>
            </a:r>
            <a:r>
              <a:rPr dirty="0" sz="24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oscilación</a:t>
            </a:r>
            <a:r>
              <a:rPr dirty="0" sz="2400" spc="-6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numérica)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52081" y="1841376"/>
            <a:ext cx="7467600" cy="4804410"/>
            <a:chOff x="752081" y="1841376"/>
            <a:chExt cx="7467600" cy="4804410"/>
          </a:xfrm>
        </p:grpSpPr>
        <p:sp>
          <p:nvSpPr>
            <p:cNvPr id="4" name="object 4" descr=""/>
            <p:cNvSpPr/>
            <p:nvPr/>
          </p:nvSpPr>
          <p:spPr>
            <a:xfrm>
              <a:off x="755573" y="1844869"/>
              <a:ext cx="7460615" cy="4797425"/>
            </a:xfrm>
            <a:custGeom>
              <a:avLst/>
              <a:gdLst/>
              <a:ahLst/>
              <a:cxnLst/>
              <a:rect l="l" t="t" r="r" b="b"/>
              <a:pathLst>
                <a:path w="7460615" h="4797425">
                  <a:moveTo>
                    <a:pt x="7460163" y="0"/>
                  </a:moveTo>
                  <a:lnTo>
                    <a:pt x="0" y="0"/>
                  </a:lnTo>
                  <a:lnTo>
                    <a:pt x="0" y="4797033"/>
                  </a:lnTo>
                  <a:lnTo>
                    <a:pt x="7460163" y="4797033"/>
                  </a:lnTo>
                  <a:lnTo>
                    <a:pt x="7460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55573" y="1844869"/>
              <a:ext cx="7460615" cy="4797425"/>
            </a:xfrm>
            <a:custGeom>
              <a:avLst/>
              <a:gdLst/>
              <a:ahLst/>
              <a:cxnLst/>
              <a:rect l="l" t="t" r="r" b="b"/>
              <a:pathLst>
                <a:path w="7460615" h="4797425">
                  <a:moveTo>
                    <a:pt x="0" y="4797033"/>
                  </a:moveTo>
                  <a:lnTo>
                    <a:pt x="7460163" y="4797033"/>
                  </a:lnTo>
                  <a:lnTo>
                    <a:pt x="7460163" y="0"/>
                  </a:lnTo>
                  <a:lnTo>
                    <a:pt x="0" y="0"/>
                  </a:lnTo>
                  <a:lnTo>
                    <a:pt x="0" y="4797033"/>
                  </a:lnTo>
                  <a:close/>
                </a:path>
              </a:pathLst>
            </a:custGeom>
            <a:ln w="6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70166" y="6420434"/>
              <a:ext cx="358140" cy="215265"/>
            </a:xfrm>
            <a:custGeom>
              <a:avLst/>
              <a:gdLst/>
              <a:ahLst/>
              <a:cxnLst/>
              <a:rect l="l" t="t" r="r" b="b"/>
              <a:pathLst>
                <a:path w="358140" h="215265">
                  <a:moveTo>
                    <a:pt x="358101" y="0"/>
                  </a:moveTo>
                  <a:lnTo>
                    <a:pt x="0" y="0"/>
                  </a:lnTo>
                  <a:lnTo>
                    <a:pt x="0" y="100685"/>
                  </a:lnTo>
                  <a:lnTo>
                    <a:pt x="0" y="114084"/>
                  </a:lnTo>
                  <a:lnTo>
                    <a:pt x="0" y="214769"/>
                  </a:lnTo>
                  <a:lnTo>
                    <a:pt x="350799" y="214769"/>
                  </a:lnTo>
                  <a:lnTo>
                    <a:pt x="350799" y="114084"/>
                  </a:lnTo>
                  <a:lnTo>
                    <a:pt x="358101" y="114084"/>
                  </a:lnTo>
                  <a:lnTo>
                    <a:pt x="358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7473" y="6401038"/>
            <a:ext cx="384175" cy="24701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790"/>
              </a:lnSpc>
              <a:spcBef>
                <a:spcPts val="260"/>
              </a:spcBef>
            </a:pPr>
            <a:r>
              <a:rPr dirty="0" sz="800" spc="-10" i="1">
                <a:latin typeface="Arial"/>
                <a:cs typeface="Arial"/>
              </a:rPr>
              <a:t>factors: offsets: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464259" y="6420434"/>
            <a:ext cx="58419" cy="215265"/>
          </a:xfrm>
          <a:custGeom>
            <a:avLst/>
            <a:gdLst/>
            <a:ahLst/>
            <a:cxnLst/>
            <a:rect l="l" t="t" r="r" b="b"/>
            <a:pathLst>
              <a:path w="58419" h="215265">
                <a:moveTo>
                  <a:pt x="58394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58394" y="100685"/>
                </a:lnTo>
                <a:lnTo>
                  <a:pt x="58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451560" y="6401038"/>
            <a:ext cx="86995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50" i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866163" y="6420434"/>
            <a:ext cx="190500" cy="215265"/>
          </a:xfrm>
          <a:custGeom>
            <a:avLst/>
            <a:gdLst/>
            <a:ahLst/>
            <a:cxnLst/>
            <a:rect l="l" t="t" r="r" b="b"/>
            <a:pathLst>
              <a:path w="190500" h="215265">
                <a:moveTo>
                  <a:pt x="189992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189992" y="114084"/>
                </a:lnTo>
                <a:lnTo>
                  <a:pt x="18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853463" y="6401038"/>
            <a:ext cx="218440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25" i="1">
                <a:solidFill>
                  <a:srgbClr val="FF0000"/>
                </a:solidFill>
                <a:latin typeface="Arial"/>
                <a:cs typeface="Arial"/>
              </a:rPr>
              <a:t>1E4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545600" y="6420434"/>
            <a:ext cx="58419" cy="215265"/>
          </a:xfrm>
          <a:custGeom>
            <a:avLst/>
            <a:gdLst/>
            <a:ahLst/>
            <a:cxnLst/>
            <a:rect l="l" t="t" r="r" b="b"/>
            <a:pathLst>
              <a:path w="58419" h="215265">
                <a:moveTo>
                  <a:pt x="58394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58394" y="100685"/>
                </a:lnTo>
                <a:lnTo>
                  <a:pt x="58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57473" y="6300355"/>
            <a:ext cx="23990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87525" algn="l"/>
                <a:tab pos="2160270" algn="l"/>
              </a:tabLst>
            </a:pPr>
            <a:r>
              <a:rPr dirty="0" sz="800">
                <a:latin typeface="Arial MT"/>
                <a:cs typeface="Arial MT"/>
              </a:rPr>
              <a:t>(file</a:t>
            </a:r>
            <a:r>
              <a:rPr dirty="0" sz="800" spc="1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RLCA.pl4;</a:t>
            </a:r>
            <a:r>
              <a:rPr dirty="0" sz="800" spc="2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x-var</a:t>
            </a:r>
            <a:r>
              <a:rPr dirty="0" sz="800" spc="4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t)</a:t>
            </a:r>
            <a:r>
              <a:rPr dirty="0" sz="800" spc="320"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c:VG</a:t>
            </a:r>
            <a:r>
              <a:rPr dirty="0" sz="800" spc="285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80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8000"/>
                </a:solidFill>
                <a:latin typeface="Arial MT"/>
                <a:cs typeface="Arial MT"/>
              </a:rPr>
              <a:t>v:VG</a:t>
            </a:r>
            <a:r>
              <a:rPr dirty="0" sz="80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918320" y="6420434"/>
            <a:ext cx="58419" cy="215265"/>
          </a:xfrm>
          <a:custGeom>
            <a:avLst/>
            <a:gdLst/>
            <a:ahLst/>
            <a:cxnLst/>
            <a:rect l="l" t="t" r="r" b="b"/>
            <a:pathLst>
              <a:path w="58419" h="215265">
                <a:moveTo>
                  <a:pt x="58394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58394" y="100685"/>
                </a:lnTo>
                <a:lnTo>
                  <a:pt x="58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532904" y="6401038"/>
            <a:ext cx="459740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  <a:tabLst>
                <a:tab pos="38481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  <a:tabLst>
                <a:tab pos="38481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161278" y="1962168"/>
            <a:ext cx="6985000" cy="4217670"/>
            <a:chOff x="1161278" y="1962168"/>
            <a:chExt cx="6985000" cy="4217670"/>
          </a:xfrm>
        </p:grpSpPr>
        <p:sp>
          <p:nvSpPr>
            <p:cNvPr id="17" name="object 17" descr=""/>
            <p:cNvSpPr/>
            <p:nvPr/>
          </p:nvSpPr>
          <p:spPr>
            <a:xfrm>
              <a:off x="1164770" y="1965661"/>
              <a:ext cx="6978015" cy="4146550"/>
            </a:xfrm>
            <a:custGeom>
              <a:avLst/>
              <a:gdLst/>
              <a:ahLst/>
              <a:cxnLst/>
              <a:rect l="l" t="t" r="r" b="b"/>
              <a:pathLst>
                <a:path w="6978015" h="4146550">
                  <a:moveTo>
                    <a:pt x="0" y="4146210"/>
                  </a:moveTo>
                  <a:lnTo>
                    <a:pt x="6978003" y="4146210"/>
                  </a:lnTo>
                  <a:lnTo>
                    <a:pt x="6978003" y="0"/>
                  </a:lnTo>
                  <a:lnTo>
                    <a:pt x="0" y="0"/>
                  </a:lnTo>
                  <a:lnTo>
                    <a:pt x="0" y="4146210"/>
                  </a:lnTo>
                  <a:close/>
                </a:path>
              </a:pathLst>
            </a:custGeom>
            <a:ln w="6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168413" y="6115222"/>
              <a:ext cx="1746885" cy="60325"/>
            </a:xfrm>
            <a:custGeom>
              <a:avLst/>
              <a:gdLst/>
              <a:ahLst/>
              <a:cxnLst/>
              <a:rect l="l" t="t" r="r" b="b"/>
              <a:pathLst>
                <a:path w="1746885" h="60325">
                  <a:moveTo>
                    <a:pt x="0" y="0"/>
                  </a:moveTo>
                  <a:lnTo>
                    <a:pt x="0" y="60302"/>
                  </a:lnTo>
                </a:path>
                <a:path w="1746885" h="60325">
                  <a:moveTo>
                    <a:pt x="869485" y="0"/>
                  </a:moveTo>
                  <a:lnTo>
                    <a:pt x="869485" y="60302"/>
                  </a:lnTo>
                </a:path>
                <a:path w="1746885" h="60325">
                  <a:moveTo>
                    <a:pt x="1746289" y="0"/>
                  </a:moveTo>
                  <a:lnTo>
                    <a:pt x="1746289" y="60302"/>
                  </a:lnTo>
                </a:path>
              </a:pathLst>
            </a:custGeom>
            <a:ln w="69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122865" y="6159474"/>
            <a:ext cx="18370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82015" algn="l"/>
                <a:tab pos="1758314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2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784171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738591" y="6159474"/>
            <a:ext cx="9080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50">
                <a:latin typeface="Arial MT"/>
                <a:cs typeface="Arial MT"/>
              </a:rPr>
              <a:t>6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4661139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4615395" y="6159474"/>
            <a:ext cx="9080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50">
                <a:latin typeface="Arial MT"/>
                <a:cs typeface="Arial MT"/>
              </a:rPr>
              <a:t>8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5530608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5448358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400160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6317909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12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7276881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7194877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8146433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8064347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16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7574688" y="6179569"/>
            <a:ext cx="24066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[ms]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091925" y="1961813"/>
            <a:ext cx="6185535" cy="4157345"/>
            <a:chOff x="1091925" y="1961813"/>
            <a:chExt cx="6185535" cy="4157345"/>
          </a:xfrm>
        </p:grpSpPr>
        <p:sp>
          <p:nvSpPr>
            <p:cNvPr id="34" name="object 34" descr=""/>
            <p:cNvSpPr/>
            <p:nvPr/>
          </p:nvSpPr>
          <p:spPr>
            <a:xfrm>
              <a:off x="2034272" y="1965623"/>
              <a:ext cx="5239385" cy="4146550"/>
            </a:xfrm>
            <a:custGeom>
              <a:avLst/>
              <a:gdLst/>
              <a:ahLst/>
              <a:cxnLst/>
              <a:rect l="l" t="t" r="r" b="b"/>
              <a:pathLst>
                <a:path w="5239384" h="4146550">
                  <a:moveTo>
                    <a:pt x="0" y="0"/>
                  </a:moveTo>
                  <a:lnTo>
                    <a:pt x="0" y="4146248"/>
                  </a:lnTo>
                </a:path>
                <a:path w="5239384" h="4146550">
                  <a:moveTo>
                    <a:pt x="876803" y="0"/>
                  </a:moveTo>
                  <a:lnTo>
                    <a:pt x="876803" y="4146248"/>
                  </a:lnTo>
                </a:path>
                <a:path w="5239384" h="4146550">
                  <a:moveTo>
                    <a:pt x="1746272" y="0"/>
                  </a:moveTo>
                  <a:lnTo>
                    <a:pt x="1746272" y="4146248"/>
                  </a:lnTo>
                </a:path>
                <a:path w="5239384" h="4146550">
                  <a:moveTo>
                    <a:pt x="2623240" y="0"/>
                  </a:moveTo>
                  <a:lnTo>
                    <a:pt x="2623240" y="4146248"/>
                  </a:lnTo>
                </a:path>
                <a:path w="5239384" h="4146550">
                  <a:moveTo>
                    <a:pt x="3492710" y="0"/>
                  </a:moveTo>
                  <a:lnTo>
                    <a:pt x="3492710" y="4146248"/>
                  </a:lnTo>
                </a:path>
                <a:path w="5239384" h="4146550">
                  <a:moveTo>
                    <a:pt x="4362179" y="0"/>
                  </a:moveTo>
                  <a:lnTo>
                    <a:pt x="4362179" y="4146248"/>
                  </a:lnTo>
                </a:path>
                <a:path w="5239384" h="4146550">
                  <a:moveTo>
                    <a:pt x="5238982" y="0"/>
                  </a:moveTo>
                  <a:lnTo>
                    <a:pt x="5238982" y="4146248"/>
                  </a:lnTo>
                </a:path>
              </a:pathLst>
            </a:custGeom>
            <a:ln w="699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095417" y="6115222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40" h="0">
                  <a:moveTo>
                    <a:pt x="65702" y="0"/>
                  </a:moveTo>
                  <a:lnTo>
                    <a:pt x="0" y="0"/>
                  </a:lnTo>
                </a:path>
              </a:pathLst>
            </a:custGeom>
            <a:ln w="6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779372" y="6025293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1.00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1095417" y="5598586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779372" y="5508680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0.75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1095417" y="5081937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779372" y="4992030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0.50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1095417" y="4558631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779372" y="4468875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0.25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1095417" y="4041980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815871" y="3952225"/>
            <a:ext cx="2514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0.00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1095417" y="3525557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815871" y="3435651"/>
            <a:ext cx="2514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0.25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1095417" y="3008907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815871" y="2919001"/>
            <a:ext cx="2514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0.50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1095417" y="1968951"/>
            <a:ext cx="66040" cy="516890"/>
          </a:xfrm>
          <a:custGeom>
            <a:avLst/>
            <a:gdLst/>
            <a:ahLst/>
            <a:cxnLst/>
            <a:rect l="l" t="t" r="r" b="b"/>
            <a:pathLst>
              <a:path w="66040" h="516889">
                <a:moveTo>
                  <a:pt x="65702" y="516650"/>
                </a:moveTo>
                <a:lnTo>
                  <a:pt x="0" y="516650"/>
                </a:lnTo>
              </a:path>
              <a:path w="66040" h="516889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9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790471" y="1879044"/>
            <a:ext cx="421005" cy="6711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1.00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 MT"/>
              <a:cs typeface="Arial MT"/>
            </a:endParaRPr>
          </a:p>
          <a:p>
            <a:pPr marL="125730">
              <a:lnSpc>
                <a:spcPct val="100000"/>
              </a:lnSpc>
            </a:pPr>
            <a:r>
              <a:rPr dirty="0" sz="850" spc="-20">
                <a:latin typeface="Arial MT"/>
                <a:cs typeface="Arial MT"/>
              </a:rPr>
              <a:t>*10</a:t>
            </a:r>
            <a:r>
              <a:rPr dirty="0" baseline="13888" sz="900" spc="-30">
                <a:latin typeface="Arial MT"/>
                <a:cs typeface="Arial MT"/>
              </a:rPr>
              <a:t>6</a:t>
            </a:r>
            <a:endParaRPr baseline="13888"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</a:pPr>
            <a:r>
              <a:rPr dirty="0" sz="850" spc="-20">
                <a:latin typeface="Arial MT"/>
                <a:cs typeface="Arial MT"/>
              </a:rPr>
              <a:t>0.75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959357" y="1848675"/>
            <a:ext cx="7183755" cy="4243705"/>
            <a:chOff x="959357" y="1848675"/>
            <a:chExt cx="7183755" cy="4243705"/>
          </a:xfrm>
        </p:grpSpPr>
        <p:sp>
          <p:nvSpPr>
            <p:cNvPr id="52" name="object 52" descr=""/>
            <p:cNvSpPr/>
            <p:nvPr/>
          </p:nvSpPr>
          <p:spPr>
            <a:xfrm>
              <a:off x="1164770" y="2482273"/>
              <a:ext cx="6963409" cy="3113405"/>
            </a:xfrm>
            <a:custGeom>
              <a:avLst/>
              <a:gdLst/>
              <a:ahLst/>
              <a:cxnLst/>
              <a:rect l="l" t="t" r="r" b="b"/>
              <a:pathLst>
                <a:path w="6963409" h="3113404">
                  <a:moveTo>
                    <a:pt x="0" y="3112985"/>
                  </a:moveTo>
                  <a:lnTo>
                    <a:pt x="6963368" y="3112985"/>
                  </a:lnTo>
                </a:path>
                <a:path w="6963409" h="3113404">
                  <a:moveTo>
                    <a:pt x="0" y="2596335"/>
                  </a:moveTo>
                  <a:lnTo>
                    <a:pt x="6963368" y="2596335"/>
                  </a:lnTo>
                </a:path>
                <a:path w="6963409" h="3113404">
                  <a:moveTo>
                    <a:pt x="0" y="2073029"/>
                  </a:moveTo>
                  <a:lnTo>
                    <a:pt x="6963368" y="2073029"/>
                  </a:lnTo>
                </a:path>
                <a:path w="6963409" h="3113404">
                  <a:moveTo>
                    <a:pt x="0" y="1556379"/>
                  </a:moveTo>
                  <a:lnTo>
                    <a:pt x="6963368" y="1556379"/>
                  </a:lnTo>
                </a:path>
                <a:path w="6963409" h="3113404">
                  <a:moveTo>
                    <a:pt x="0" y="1039956"/>
                  </a:moveTo>
                  <a:lnTo>
                    <a:pt x="6963368" y="1039956"/>
                  </a:lnTo>
                </a:path>
                <a:path w="6963409" h="3113404">
                  <a:moveTo>
                    <a:pt x="0" y="523305"/>
                  </a:moveTo>
                  <a:lnTo>
                    <a:pt x="6963368" y="523305"/>
                  </a:lnTo>
                </a:path>
                <a:path w="6963409" h="3113404">
                  <a:moveTo>
                    <a:pt x="0" y="0"/>
                  </a:moveTo>
                  <a:lnTo>
                    <a:pt x="6963368" y="0"/>
                  </a:lnTo>
                </a:path>
              </a:pathLst>
            </a:custGeom>
            <a:ln w="699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164763" y="403863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9"/>
                  </a:moveTo>
                  <a:lnTo>
                    <a:pt x="1069" y="981"/>
                  </a:lnTo>
                  <a:lnTo>
                    <a:pt x="3649" y="0"/>
                  </a:lnTo>
                  <a:lnTo>
                    <a:pt x="6230" y="981"/>
                  </a:lnTo>
                  <a:lnTo>
                    <a:pt x="7299" y="3349"/>
                  </a:lnTo>
                  <a:lnTo>
                    <a:pt x="6230" y="5718"/>
                  </a:lnTo>
                  <a:lnTo>
                    <a:pt x="3649" y="6699"/>
                  </a:lnTo>
                  <a:lnTo>
                    <a:pt x="1069" y="5718"/>
                  </a:lnTo>
                  <a:lnTo>
                    <a:pt x="0" y="334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168413" y="3123037"/>
              <a:ext cx="6971030" cy="919480"/>
            </a:xfrm>
            <a:custGeom>
              <a:avLst/>
              <a:gdLst/>
              <a:ahLst/>
              <a:cxnLst/>
              <a:rect l="l" t="t" r="r" b="b"/>
              <a:pathLst>
                <a:path w="6971030" h="919479">
                  <a:moveTo>
                    <a:pt x="0" y="918943"/>
                  </a:moveTo>
                  <a:lnTo>
                    <a:pt x="80304" y="918943"/>
                  </a:lnTo>
                </a:path>
                <a:path w="6971030" h="919479">
                  <a:moveTo>
                    <a:pt x="87597" y="918943"/>
                  </a:moveTo>
                  <a:lnTo>
                    <a:pt x="1826800" y="918943"/>
                  </a:lnTo>
                </a:path>
                <a:path w="6971030" h="919479">
                  <a:moveTo>
                    <a:pt x="1834051" y="918943"/>
                  </a:moveTo>
                  <a:lnTo>
                    <a:pt x="1870557" y="898900"/>
                  </a:lnTo>
                </a:path>
                <a:path w="6971030" h="919479">
                  <a:moveTo>
                    <a:pt x="1877892" y="898900"/>
                  </a:moveTo>
                  <a:lnTo>
                    <a:pt x="2126264" y="690984"/>
                  </a:lnTo>
                </a:path>
                <a:path w="6971030" h="919479">
                  <a:moveTo>
                    <a:pt x="2133598" y="684328"/>
                  </a:moveTo>
                  <a:lnTo>
                    <a:pt x="2301625" y="556811"/>
                  </a:lnTo>
                </a:path>
                <a:path w="6971030" h="919479">
                  <a:moveTo>
                    <a:pt x="2308959" y="550080"/>
                  </a:moveTo>
                  <a:lnTo>
                    <a:pt x="2477068" y="429293"/>
                  </a:lnTo>
                </a:path>
                <a:path w="6971030" h="919479">
                  <a:moveTo>
                    <a:pt x="2484320" y="422638"/>
                  </a:moveTo>
                  <a:lnTo>
                    <a:pt x="2608424" y="342013"/>
                  </a:lnTo>
                </a:path>
                <a:path w="6971030" h="919479">
                  <a:moveTo>
                    <a:pt x="2615758" y="335357"/>
                  </a:moveTo>
                  <a:lnTo>
                    <a:pt x="2740027" y="261615"/>
                  </a:lnTo>
                </a:path>
                <a:path w="6971030" h="919479">
                  <a:moveTo>
                    <a:pt x="2747361" y="254732"/>
                  </a:moveTo>
                  <a:lnTo>
                    <a:pt x="2871630" y="187797"/>
                  </a:lnTo>
                </a:path>
                <a:path w="6971030" h="919479">
                  <a:moveTo>
                    <a:pt x="2878964" y="187797"/>
                  </a:moveTo>
                  <a:lnTo>
                    <a:pt x="3003068" y="127441"/>
                  </a:lnTo>
                </a:path>
                <a:path w="6971030" h="919479">
                  <a:moveTo>
                    <a:pt x="3010319" y="127441"/>
                  </a:moveTo>
                  <a:lnTo>
                    <a:pt x="3090830" y="93785"/>
                  </a:lnTo>
                </a:path>
                <a:path w="6971030" h="919479">
                  <a:moveTo>
                    <a:pt x="3098165" y="93785"/>
                  </a:moveTo>
                  <a:lnTo>
                    <a:pt x="3178428" y="67010"/>
                  </a:lnTo>
                </a:path>
                <a:path w="6971030" h="919479">
                  <a:moveTo>
                    <a:pt x="3185763" y="67010"/>
                  </a:moveTo>
                  <a:lnTo>
                    <a:pt x="3266026" y="40161"/>
                  </a:lnTo>
                </a:path>
                <a:path w="6971030" h="919479">
                  <a:moveTo>
                    <a:pt x="3273361" y="40161"/>
                  </a:moveTo>
                  <a:lnTo>
                    <a:pt x="3353872" y="20118"/>
                  </a:lnTo>
                </a:path>
                <a:path w="6971030" h="919479">
                  <a:moveTo>
                    <a:pt x="3361123" y="20118"/>
                  </a:moveTo>
                  <a:lnTo>
                    <a:pt x="3441469" y="6655"/>
                  </a:lnTo>
                </a:path>
                <a:path w="6971030" h="919479">
                  <a:moveTo>
                    <a:pt x="3448721" y="6655"/>
                  </a:moveTo>
                  <a:lnTo>
                    <a:pt x="3521980" y="0"/>
                  </a:lnTo>
                </a:path>
                <a:path w="6971030" h="919479">
                  <a:moveTo>
                    <a:pt x="3529232" y="0"/>
                  </a:moveTo>
                  <a:lnTo>
                    <a:pt x="3609578" y="0"/>
                  </a:lnTo>
                </a:path>
                <a:path w="6971030" h="919479">
                  <a:moveTo>
                    <a:pt x="3616830" y="0"/>
                  </a:moveTo>
                  <a:lnTo>
                    <a:pt x="3697176" y="0"/>
                  </a:lnTo>
                </a:path>
                <a:path w="6971030" h="919479">
                  <a:moveTo>
                    <a:pt x="3704675" y="0"/>
                  </a:moveTo>
                  <a:lnTo>
                    <a:pt x="3784939" y="6655"/>
                  </a:lnTo>
                </a:path>
                <a:path w="6971030" h="919479">
                  <a:moveTo>
                    <a:pt x="3792273" y="6655"/>
                  </a:moveTo>
                  <a:lnTo>
                    <a:pt x="3872537" y="20118"/>
                  </a:lnTo>
                </a:path>
                <a:path w="6971030" h="919479">
                  <a:moveTo>
                    <a:pt x="3879871" y="20118"/>
                  </a:moveTo>
                  <a:lnTo>
                    <a:pt x="3960300" y="40161"/>
                  </a:lnTo>
                </a:path>
                <a:path w="6971030" h="919479">
                  <a:moveTo>
                    <a:pt x="3967634" y="40161"/>
                  </a:moveTo>
                  <a:lnTo>
                    <a:pt x="4047898" y="67010"/>
                  </a:lnTo>
                </a:path>
                <a:path w="6971030" h="919479">
                  <a:moveTo>
                    <a:pt x="4055232" y="67010"/>
                  </a:moveTo>
                  <a:lnTo>
                    <a:pt x="4135743" y="93785"/>
                  </a:lnTo>
                </a:path>
                <a:path w="6971030" h="919479">
                  <a:moveTo>
                    <a:pt x="4142995" y="93785"/>
                  </a:moveTo>
                  <a:lnTo>
                    <a:pt x="4267099" y="147560"/>
                  </a:lnTo>
                </a:path>
                <a:path w="6971030" h="919479">
                  <a:moveTo>
                    <a:pt x="4274433" y="147560"/>
                  </a:moveTo>
                  <a:lnTo>
                    <a:pt x="4398701" y="214571"/>
                  </a:lnTo>
                </a:path>
                <a:path w="6971030" h="919479">
                  <a:moveTo>
                    <a:pt x="4406036" y="214571"/>
                  </a:moveTo>
                  <a:lnTo>
                    <a:pt x="4530140" y="288464"/>
                  </a:lnTo>
                </a:path>
                <a:path w="6971030" h="919479">
                  <a:moveTo>
                    <a:pt x="4537391" y="288464"/>
                  </a:moveTo>
                  <a:lnTo>
                    <a:pt x="4661742" y="368862"/>
                  </a:lnTo>
                </a:path>
                <a:path w="6971030" h="919479">
                  <a:moveTo>
                    <a:pt x="4668994" y="368862"/>
                  </a:moveTo>
                  <a:lnTo>
                    <a:pt x="4793345" y="449412"/>
                  </a:lnTo>
                </a:path>
                <a:path w="6971030" h="919479">
                  <a:moveTo>
                    <a:pt x="4800597" y="456143"/>
                  </a:moveTo>
                  <a:lnTo>
                    <a:pt x="4961207" y="583585"/>
                  </a:lnTo>
                </a:path>
                <a:path w="6971030" h="919479">
                  <a:moveTo>
                    <a:pt x="4968706" y="590316"/>
                  </a:moveTo>
                  <a:lnTo>
                    <a:pt x="5180573" y="757995"/>
                  </a:lnTo>
                </a:path>
                <a:path w="6971030" h="919479">
                  <a:moveTo>
                    <a:pt x="5187907" y="764726"/>
                  </a:moveTo>
                  <a:lnTo>
                    <a:pt x="5355769" y="898900"/>
                  </a:lnTo>
                </a:path>
                <a:path w="6971030" h="919479">
                  <a:moveTo>
                    <a:pt x="5363103" y="905555"/>
                  </a:moveTo>
                  <a:lnTo>
                    <a:pt x="5399774" y="918943"/>
                  </a:lnTo>
                </a:path>
                <a:path w="6971030" h="919479">
                  <a:moveTo>
                    <a:pt x="5407108" y="918943"/>
                  </a:moveTo>
                  <a:lnTo>
                    <a:pt x="6926845" y="918943"/>
                  </a:lnTo>
                </a:path>
                <a:path w="6971030" h="919479">
                  <a:moveTo>
                    <a:pt x="6934180" y="918943"/>
                  </a:moveTo>
                  <a:lnTo>
                    <a:pt x="6970686" y="918943"/>
                  </a:lnTo>
                </a:path>
              </a:pathLst>
            </a:custGeom>
            <a:ln w="69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164763" y="403863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9"/>
                  </a:moveTo>
                  <a:lnTo>
                    <a:pt x="1069" y="981"/>
                  </a:lnTo>
                  <a:lnTo>
                    <a:pt x="3649" y="0"/>
                  </a:lnTo>
                  <a:lnTo>
                    <a:pt x="6230" y="981"/>
                  </a:lnTo>
                  <a:lnTo>
                    <a:pt x="7299" y="3349"/>
                  </a:lnTo>
                  <a:lnTo>
                    <a:pt x="6230" y="5718"/>
                  </a:lnTo>
                  <a:lnTo>
                    <a:pt x="3649" y="6699"/>
                  </a:lnTo>
                  <a:lnTo>
                    <a:pt x="1069" y="5718"/>
                  </a:lnTo>
                  <a:lnTo>
                    <a:pt x="0" y="3349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168413" y="3156543"/>
              <a:ext cx="6971030" cy="1771650"/>
            </a:xfrm>
            <a:custGeom>
              <a:avLst/>
              <a:gdLst/>
              <a:ahLst/>
              <a:cxnLst/>
              <a:rect l="l" t="t" r="r" b="b"/>
              <a:pathLst>
                <a:path w="6971030" h="1771650">
                  <a:moveTo>
                    <a:pt x="0" y="885437"/>
                  </a:moveTo>
                  <a:lnTo>
                    <a:pt x="36506" y="858663"/>
                  </a:lnTo>
                </a:path>
                <a:path w="6971030" h="1771650">
                  <a:moveTo>
                    <a:pt x="43798" y="851932"/>
                  </a:moveTo>
                  <a:lnTo>
                    <a:pt x="343502" y="630705"/>
                  </a:lnTo>
                </a:path>
                <a:path w="6971030" h="1771650">
                  <a:moveTo>
                    <a:pt x="350795" y="623822"/>
                  </a:moveTo>
                  <a:lnTo>
                    <a:pt x="518681" y="503187"/>
                  </a:lnTo>
                </a:path>
                <a:path w="6971030" h="1771650">
                  <a:moveTo>
                    <a:pt x="526016" y="496531"/>
                  </a:moveTo>
                  <a:lnTo>
                    <a:pt x="686790" y="389132"/>
                  </a:lnTo>
                </a:path>
                <a:path w="6971030" h="1771650">
                  <a:moveTo>
                    <a:pt x="694125" y="382401"/>
                  </a:moveTo>
                  <a:lnTo>
                    <a:pt x="818393" y="308507"/>
                  </a:lnTo>
                </a:path>
                <a:path w="6971030" h="1771650">
                  <a:moveTo>
                    <a:pt x="825727" y="301851"/>
                  </a:moveTo>
                  <a:lnTo>
                    <a:pt x="949749" y="228109"/>
                  </a:lnTo>
                </a:path>
                <a:path w="6971030" h="1771650">
                  <a:moveTo>
                    <a:pt x="957083" y="228109"/>
                  </a:moveTo>
                  <a:lnTo>
                    <a:pt x="1081352" y="167678"/>
                  </a:lnTo>
                </a:path>
                <a:path w="6971030" h="1771650">
                  <a:moveTo>
                    <a:pt x="1088686" y="167678"/>
                  </a:moveTo>
                  <a:lnTo>
                    <a:pt x="1212955" y="114054"/>
                  </a:lnTo>
                </a:path>
                <a:path w="6971030" h="1771650">
                  <a:moveTo>
                    <a:pt x="1220289" y="114054"/>
                  </a:moveTo>
                  <a:lnTo>
                    <a:pt x="1344393" y="67010"/>
                  </a:lnTo>
                </a:path>
                <a:path w="6971030" h="1771650">
                  <a:moveTo>
                    <a:pt x="1351645" y="67010"/>
                  </a:moveTo>
                  <a:lnTo>
                    <a:pt x="1432156" y="46892"/>
                  </a:lnTo>
                </a:path>
                <a:path w="6971030" h="1771650">
                  <a:moveTo>
                    <a:pt x="1439490" y="46892"/>
                  </a:moveTo>
                  <a:lnTo>
                    <a:pt x="1519754" y="26774"/>
                  </a:lnTo>
                </a:path>
                <a:path w="6971030" h="1771650">
                  <a:moveTo>
                    <a:pt x="1527088" y="26774"/>
                  </a:moveTo>
                  <a:lnTo>
                    <a:pt x="1607599" y="13387"/>
                  </a:lnTo>
                </a:path>
                <a:path w="6971030" h="1771650">
                  <a:moveTo>
                    <a:pt x="1614851" y="13387"/>
                  </a:moveTo>
                  <a:lnTo>
                    <a:pt x="1695197" y="0"/>
                  </a:lnTo>
                </a:path>
                <a:path w="6971030" h="1771650">
                  <a:moveTo>
                    <a:pt x="1702449" y="0"/>
                  </a:moveTo>
                  <a:lnTo>
                    <a:pt x="1782795" y="0"/>
                  </a:lnTo>
                </a:path>
                <a:path w="6971030" h="1771650">
                  <a:moveTo>
                    <a:pt x="1790046" y="0"/>
                  </a:moveTo>
                  <a:lnTo>
                    <a:pt x="1870557" y="0"/>
                  </a:lnTo>
                </a:path>
                <a:path w="6971030" h="1771650">
                  <a:moveTo>
                    <a:pt x="1877892" y="0"/>
                  </a:moveTo>
                  <a:lnTo>
                    <a:pt x="1958155" y="6655"/>
                  </a:lnTo>
                </a:path>
                <a:path w="6971030" h="1771650">
                  <a:moveTo>
                    <a:pt x="1965490" y="6655"/>
                  </a:moveTo>
                  <a:lnTo>
                    <a:pt x="2046001" y="13387"/>
                  </a:lnTo>
                </a:path>
                <a:path w="6971030" h="1771650">
                  <a:moveTo>
                    <a:pt x="2053252" y="13387"/>
                  </a:moveTo>
                  <a:lnTo>
                    <a:pt x="2126264" y="33505"/>
                  </a:lnTo>
                </a:path>
                <a:path w="6971030" h="1771650">
                  <a:moveTo>
                    <a:pt x="2133598" y="33505"/>
                  </a:moveTo>
                  <a:lnTo>
                    <a:pt x="2213862" y="53548"/>
                  </a:lnTo>
                </a:path>
                <a:path w="6971030" h="1771650">
                  <a:moveTo>
                    <a:pt x="2221196" y="53548"/>
                  </a:moveTo>
                  <a:lnTo>
                    <a:pt x="2345465" y="93936"/>
                  </a:lnTo>
                </a:path>
                <a:path w="6971030" h="1771650">
                  <a:moveTo>
                    <a:pt x="2352799" y="93936"/>
                  </a:moveTo>
                  <a:lnTo>
                    <a:pt x="2477068" y="140828"/>
                  </a:lnTo>
                </a:path>
                <a:path w="6971030" h="1771650">
                  <a:moveTo>
                    <a:pt x="2484320" y="140828"/>
                  </a:moveTo>
                  <a:lnTo>
                    <a:pt x="2608424" y="201184"/>
                  </a:lnTo>
                </a:path>
                <a:path w="6971030" h="1771650">
                  <a:moveTo>
                    <a:pt x="2615758" y="201184"/>
                  </a:moveTo>
                  <a:lnTo>
                    <a:pt x="2740027" y="268346"/>
                  </a:lnTo>
                </a:path>
                <a:path w="6971030" h="1771650">
                  <a:moveTo>
                    <a:pt x="2747361" y="268346"/>
                  </a:moveTo>
                  <a:lnTo>
                    <a:pt x="2871630" y="342013"/>
                  </a:lnTo>
                </a:path>
                <a:path w="6971030" h="1771650">
                  <a:moveTo>
                    <a:pt x="2878964" y="342013"/>
                  </a:moveTo>
                  <a:lnTo>
                    <a:pt x="3003068" y="422638"/>
                  </a:lnTo>
                </a:path>
                <a:path w="6971030" h="1771650">
                  <a:moveTo>
                    <a:pt x="3010319" y="429293"/>
                  </a:moveTo>
                  <a:lnTo>
                    <a:pt x="3178428" y="543424"/>
                  </a:lnTo>
                </a:path>
                <a:path w="6971030" h="1771650">
                  <a:moveTo>
                    <a:pt x="3185763" y="550080"/>
                  </a:moveTo>
                  <a:lnTo>
                    <a:pt x="3397629" y="704371"/>
                  </a:lnTo>
                </a:path>
                <a:path w="6971030" h="1771650">
                  <a:moveTo>
                    <a:pt x="3404963" y="711103"/>
                  </a:moveTo>
                  <a:lnTo>
                    <a:pt x="4135743" y="1254527"/>
                  </a:lnTo>
                </a:path>
                <a:path w="6971030" h="1771650">
                  <a:moveTo>
                    <a:pt x="4142995" y="1261183"/>
                  </a:moveTo>
                  <a:lnTo>
                    <a:pt x="4310939" y="1375313"/>
                  </a:lnTo>
                </a:path>
                <a:path w="6971030" h="1771650">
                  <a:moveTo>
                    <a:pt x="4318190" y="1381969"/>
                  </a:moveTo>
                  <a:lnTo>
                    <a:pt x="4442542" y="1455862"/>
                  </a:lnTo>
                </a:path>
                <a:path w="6971030" h="1771650">
                  <a:moveTo>
                    <a:pt x="4449793" y="1462594"/>
                  </a:moveTo>
                  <a:lnTo>
                    <a:pt x="4574145" y="1536260"/>
                  </a:lnTo>
                </a:path>
                <a:path w="6971030" h="1771650">
                  <a:moveTo>
                    <a:pt x="4581396" y="1536260"/>
                  </a:moveTo>
                  <a:lnTo>
                    <a:pt x="4705500" y="1596767"/>
                  </a:lnTo>
                </a:path>
                <a:path w="6971030" h="1771650">
                  <a:moveTo>
                    <a:pt x="4712834" y="1596767"/>
                  </a:moveTo>
                  <a:lnTo>
                    <a:pt x="4837103" y="1650391"/>
                  </a:lnTo>
                </a:path>
                <a:path w="6971030" h="1771650">
                  <a:moveTo>
                    <a:pt x="4844437" y="1650391"/>
                  </a:moveTo>
                  <a:lnTo>
                    <a:pt x="4961207" y="1697435"/>
                  </a:lnTo>
                </a:path>
                <a:path w="6971030" h="1771650">
                  <a:moveTo>
                    <a:pt x="4968706" y="1697435"/>
                  </a:moveTo>
                  <a:lnTo>
                    <a:pt x="5049052" y="1724209"/>
                  </a:lnTo>
                </a:path>
                <a:path w="6971030" h="1771650">
                  <a:moveTo>
                    <a:pt x="5056304" y="1724209"/>
                  </a:moveTo>
                  <a:lnTo>
                    <a:pt x="5136650" y="1744327"/>
                  </a:lnTo>
                </a:path>
                <a:path w="6971030" h="1771650">
                  <a:moveTo>
                    <a:pt x="5143902" y="1744327"/>
                  </a:moveTo>
                  <a:lnTo>
                    <a:pt x="5224413" y="1757714"/>
                  </a:lnTo>
                </a:path>
                <a:path w="6971030" h="1771650">
                  <a:moveTo>
                    <a:pt x="5231747" y="1757714"/>
                  </a:moveTo>
                  <a:lnTo>
                    <a:pt x="5312011" y="1771177"/>
                  </a:lnTo>
                </a:path>
                <a:path w="6971030" h="1771650">
                  <a:moveTo>
                    <a:pt x="5319345" y="1771177"/>
                  </a:moveTo>
                  <a:lnTo>
                    <a:pt x="5399774" y="1771177"/>
                  </a:lnTo>
                </a:path>
                <a:path w="6971030" h="1771650">
                  <a:moveTo>
                    <a:pt x="5407108" y="1771177"/>
                  </a:moveTo>
                  <a:lnTo>
                    <a:pt x="5487372" y="1771177"/>
                  </a:lnTo>
                </a:path>
                <a:path w="6971030" h="1771650">
                  <a:moveTo>
                    <a:pt x="5494706" y="1771177"/>
                  </a:moveTo>
                  <a:lnTo>
                    <a:pt x="5574970" y="1771177"/>
                  </a:lnTo>
                </a:path>
                <a:path w="6971030" h="1771650">
                  <a:moveTo>
                    <a:pt x="5582304" y="1771177"/>
                  </a:moveTo>
                  <a:lnTo>
                    <a:pt x="5662815" y="1757714"/>
                  </a:lnTo>
                </a:path>
                <a:path w="6971030" h="1771650">
                  <a:moveTo>
                    <a:pt x="5670066" y="1757714"/>
                  </a:moveTo>
                  <a:lnTo>
                    <a:pt x="5750413" y="1744327"/>
                  </a:lnTo>
                </a:path>
                <a:path w="6971030" h="1771650">
                  <a:moveTo>
                    <a:pt x="5757664" y="1744327"/>
                  </a:moveTo>
                  <a:lnTo>
                    <a:pt x="5838175" y="1724209"/>
                  </a:lnTo>
                </a:path>
                <a:path w="6971030" h="1771650">
                  <a:moveTo>
                    <a:pt x="5845510" y="1724209"/>
                  </a:moveTo>
                  <a:lnTo>
                    <a:pt x="5925773" y="1697435"/>
                  </a:lnTo>
                </a:path>
                <a:path w="6971030" h="1771650">
                  <a:moveTo>
                    <a:pt x="5933107" y="1697435"/>
                  </a:moveTo>
                  <a:lnTo>
                    <a:pt x="6057376" y="1650391"/>
                  </a:lnTo>
                </a:path>
                <a:path w="6971030" h="1771650">
                  <a:moveTo>
                    <a:pt x="6064710" y="1650391"/>
                  </a:moveTo>
                  <a:lnTo>
                    <a:pt x="6188814" y="1596767"/>
                  </a:lnTo>
                </a:path>
                <a:path w="6971030" h="1771650">
                  <a:moveTo>
                    <a:pt x="6196066" y="1596767"/>
                  </a:moveTo>
                  <a:lnTo>
                    <a:pt x="6313083" y="1536260"/>
                  </a:lnTo>
                </a:path>
                <a:path w="6971030" h="1771650">
                  <a:moveTo>
                    <a:pt x="6320417" y="1536260"/>
                  </a:moveTo>
                  <a:lnTo>
                    <a:pt x="6444686" y="1462594"/>
                  </a:lnTo>
                </a:path>
                <a:path w="6971030" h="1771650">
                  <a:moveTo>
                    <a:pt x="6452020" y="1462594"/>
                  </a:moveTo>
                  <a:lnTo>
                    <a:pt x="6576124" y="1388700"/>
                  </a:lnTo>
                </a:path>
                <a:path w="6971030" h="1771650">
                  <a:moveTo>
                    <a:pt x="6583376" y="1381969"/>
                  </a:moveTo>
                  <a:lnTo>
                    <a:pt x="6751485" y="1267914"/>
                  </a:lnTo>
                </a:path>
                <a:path w="6971030" h="1771650">
                  <a:moveTo>
                    <a:pt x="6758819" y="1261183"/>
                  </a:moveTo>
                  <a:lnTo>
                    <a:pt x="6926845" y="1147128"/>
                  </a:lnTo>
                </a:path>
                <a:path w="6971030" h="1771650">
                  <a:moveTo>
                    <a:pt x="6934180" y="1140396"/>
                  </a:moveTo>
                  <a:lnTo>
                    <a:pt x="6970686" y="1113622"/>
                  </a:lnTo>
                </a:path>
              </a:pathLst>
            </a:custGeom>
            <a:ln w="699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164763" y="403863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9"/>
                  </a:moveTo>
                  <a:lnTo>
                    <a:pt x="1069" y="981"/>
                  </a:lnTo>
                  <a:lnTo>
                    <a:pt x="3649" y="0"/>
                  </a:lnTo>
                  <a:lnTo>
                    <a:pt x="6230" y="981"/>
                  </a:lnTo>
                  <a:lnTo>
                    <a:pt x="7299" y="3349"/>
                  </a:lnTo>
                  <a:lnTo>
                    <a:pt x="6230" y="5718"/>
                  </a:lnTo>
                  <a:lnTo>
                    <a:pt x="3649" y="6699"/>
                  </a:lnTo>
                  <a:lnTo>
                    <a:pt x="1069" y="5718"/>
                  </a:lnTo>
                  <a:lnTo>
                    <a:pt x="0" y="334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963007" y="1852325"/>
              <a:ext cx="7139940" cy="4236720"/>
            </a:xfrm>
            <a:custGeom>
              <a:avLst/>
              <a:gdLst/>
              <a:ahLst/>
              <a:cxnLst/>
              <a:rect l="l" t="t" r="r" b="b"/>
              <a:pathLst>
                <a:path w="7139940" h="4236720">
                  <a:moveTo>
                    <a:pt x="205406" y="2189655"/>
                  </a:moveTo>
                  <a:lnTo>
                    <a:pt x="285711" y="2189655"/>
                  </a:lnTo>
                </a:path>
                <a:path w="7139940" h="4236720">
                  <a:moveTo>
                    <a:pt x="293003" y="2189655"/>
                  </a:moveTo>
                  <a:lnTo>
                    <a:pt x="2032206" y="2189655"/>
                  </a:lnTo>
                </a:path>
                <a:path w="7139940" h="4236720">
                  <a:moveTo>
                    <a:pt x="2039457" y="2189655"/>
                  </a:moveTo>
                  <a:lnTo>
                    <a:pt x="2083298" y="1310874"/>
                  </a:lnTo>
                </a:path>
                <a:path w="7139940" h="4236720">
                  <a:moveTo>
                    <a:pt x="2083298" y="1304218"/>
                  </a:moveTo>
                  <a:lnTo>
                    <a:pt x="2163561" y="1310874"/>
                  </a:lnTo>
                </a:path>
                <a:path w="7139940" h="4236720">
                  <a:moveTo>
                    <a:pt x="2170896" y="1310874"/>
                  </a:moveTo>
                  <a:lnTo>
                    <a:pt x="2251407" y="1317605"/>
                  </a:lnTo>
                </a:path>
                <a:path w="7139940" h="4236720">
                  <a:moveTo>
                    <a:pt x="2258658" y="1317605"/>
                  </a:moveTo>
                  <a:lnTo>
                    <a:pt x="2331670" y="1337723"/>
                  </a:lnTo>
                </a:path>
                <a:path w="7139940" h="4236720">
                  <a:moveTo>
                    <a:pt x="2339005" y="1337723"/>
                  </a:moveTo>
                  <a:lnTo>
                    <a:pt x="2419268" y="1357766"/>
                  </a:lnTo>
                </a:path>
                <a:path w="7139940" h="4236720">
                  <a:moveTo>
                    <a:pt x="2426602" y="1357766"/>
                  </a:moveTo>
                  <a:lnTo>
                    <a:pt x="2550871" y="1398154"/>
                  </a:lnTo>
                </a:path>
                <a:path w="7139940" h="4236720">
                  <a:moveTo>
                    <a:pt x="2558205" y="1398154"/>
                  </a:moveTo>
                  <a:lnTo>
                    <a:pt x="2682474" y="1445047"/>
                  </a:lnTo>
                </a:path>
                <a:path w="7139940" h="4236720">
                  <a:moveTo>
                    <a:pt x="2689726" y="1445047"/>
                  </a:moveTo>
                  <a:lnTo>
                    <a:pt x="2813830" y="1505402"/>
                  </a:lnTo>
                </a:path>
                <a:path w="7139940" h="4236720">
                  <a:moveTo>
                    <a:pt x="2821164" y="1505402"/>
                  </a:moveTo>
                  <a:lnTo>
                    <a:pt x="2945433" y="1572564"/>
                  </a:lnTo>
                </a:path>
                <a:path w="7139940" h="4236720">
                  <a:moveTo>
                    <a:pt x="2952767" y="1572564"/>
                  </a:moveTo>
                  <a:lnTo>
                    <a:pt x="3077036" y="1646231"/>
                  </a:lnTo>
                </a:path>
                <a:path w="7139940" h="4236720">
                  <a:moveTo>
                    <a:pt x="3084370" y="1646231"/>
                  </a:moveTo>
                  <a:lnTo>
                    <a:pt x="3208474" y="1726856"/>
                  </a:lnTo>
                </a:path>
                <a:path w="7139940" h="4236720">
                  <a:moveTo>
                    <a:pt x="3215726" y="1733512"/>
                  </a:moveTo>
                  <a:lnTo>
                    <a:pt x="3383834" y="1847642"/>
                  </a:lnTo>
                </a:path>
                <a:path w="7139940" h="4236720">
                  <a:moveTo>
                    <a:pt x="3391169" y="1854298"/>
                  </a:moveTo>
                  <a:lnTo>
                    <a:pt x="3603035" y="2008590"/>
                  </a:lnTo>
                </a:path>
                <a:path w="7139940" h="4236720">
                  <a:moveTo>
                    <a:pt x="3610369" y="2015321"/>
                  </a:moveTo>
                  <a:lnTo>
                    <a:pt x="4341149" y="2558745"/>
                  </a:lnTo>
                </a:path>
                <a:path w="7139940" h="4236720">
                  <a:moveTo>
                    <a:pt x="4348401" y="2565401"/>
                  </a:moveTo>
                  <a:lnTo>
                    <a:pt x="4516345" y="2679531"/>
                  </a:lnTo>
                </a:path>
                <a:path w="7139940" h="4236720">
                  <a:moveTo>
                    <a:pt x="4523597" y="2686187"/>
                  </a:moveTo>
                  <a:lnTo>
                    <a:pt x="4647948" y="2760081"/>
                  </a:lnTo>
                </a:path>
                <a:path w="7139940" h="4236720">
                  <a:moveTo>
                    <a:pt x="4655199" y="2766812"/>
                  </a:moveTo>
                  <a:lnTo>
                    <a:pt x="4779551" y="2840479"/>
                  </a:lnTo>
                </a:path>
                <a:path w="7139940" h="4236720">
                  <a:moveTo>
                    <a:pt x="4786802" y="2840479"/>
                  </a:moveTo>
                  <a:lnTo>
                    <a:pt x="4910906" y="2900985"/>
                  </a:lnTo>
                </a:path>
                <a:path w="7139940" h="4236720">
                  <a:moveTo>
                    <a:pt x="4918240" y="2900985"/>
                  </a:moveTo>
                  <a:lnTo>
                    <a:pt x="5042509" y="2954609"/>
                  </a:lnTo>
                </a:path>
                <a:path w="7139940" h="4236720">
                  <a:moveTo>
                    <a:pt x="5049843" y="2954609"/>
                  </a:moveTo>
                  <a:lnTo>
                    <a:pt x="5166613" y="3001653"/>
                  </a:lnTo>
                </a:path>
                <a:path w="7139940" h="4236720">
                  <a:moveTo>
                    <a:pt x="5174112" y="3001653"/>
                  </a:moveTo>
                  <a:lnTo>
                    <a:pt x="5254458" y="3028427"/>
                  </a:lnTo>
                </a:path>
                <a:path w="7139940" h="4236720">
                  <a:moveTo>
                    <a:pt x="5261710" y="3028427"/>
                  </a:moveTo>
                  <a:lnTo>
                    <a:pt x="5342056" y="3048546"/>
                  </a:lnTo>
                </a:path>
                <a:path w="7139940" h="4236720">
                  <a:moveTo>
                    <a:pt x="5349308" y="3048546"/>
                  </a:moveTo>
                  <a:lnTo>
                    <a:pt x="5429819" y="3061933"/>
                  </a:lnTo>
                </a:path>
                <a:path w="7139940" h="4236720">
                  <a:moveTo>
                    <a:pt x="5437153" y="3061933"/>
                  </a:moveTo>
                  <a:lnTo>
                    <a:pt x="5517417" y="3075395"/>
                  </a:lnTo>
                </a:path>
                <a:path w="7139940" h="4236720">
                  <a:moveTo>
                    <a:pt x="5524751" y="3075395"/>
                  </a:moveTo>
                  <a:lnTo>
                    <a:pt x="5605180" y="3075395"/>
                  </a:lnTo>
                </a:path>
                <a:path w="7139940" h="4236720">
                  <a:moveTo>
                    <a:pt x="5612514" y="3075395"/>
                  </a:moveTo>
                  <a:lnTo>
                    <a:pt x="5656354" y="150131"/>
                  </a:lnTo>
                </a:path>
                <a:path w="7139940" h="4236720">
                  <a:moveTo>
                    <a:pt x="5656354" y="143476"/>
                  </a:moveTo>
                  <a:lnTo>
                    <a:pt x="5700112" y="4229399"/>
                  </a:lnTo>
                </a:path>
                <a:path w="7139940" h="4236720">
                  <a:moveTo>
                    <a:pt x="5700112" y="4236100"/>
                  </a:moveTo>
                  <a:lnTo>
                    <a:pt x="5743870" y="150131"/>
                  </a:lnTo>
                </a:path>
                <a:path w="7139940" h="4236720">
                  <a:moveTo>
                    <a:pt x="5743870" y="143476"/>
                  </a:moveTo>
                  <a:lnTo>
                    <a:pt x="5787710" y="4229399"/>
                  </a:lnTo>
                </a:path>
                <a:path w="7139940" h="4236720">
                  <a:moveTo>
                    <a:pt x="5787710" y="4236100"/>
                  </a:moveTo>
                  <a:lnTo>
                    <a:pt x="5831715" y="150131"/>
                  </a:lnTo>
                </a:path>
                <a:path w="7139940" h="4236720">
                  <a:moveTo>
                    <a:pt x="5831715" y="143476"/>
                  </a:moveTo>
                  <a:lnTo>
                    <a:pt x="5875472" y="4229399"/>
                  </a:lnTo>
                </a:path>
                <a:path w="7139940" h="4236720">
                  <a:moveTo>
                    <a:pt x="5875472" y="4236100"/>
                  </a:moveTo>
                  <a:lnTo>
                    <a:pt x="5919313" y="150131"/>
                  </a:lnTo>
                </a:path>
                <a:path w="7139940" h="4236720">
                  <a:moveTo>
                    <a:pt x="5919313" y="143476"/>
                  </a:moveTo>
                  <a:lnTo>
                    <a:pt x="5963070" y="4229399"/>
                  </a:lnTo>
                </a:path>
                <a:path w="7139940" h="4236720">
                  <a:moveTo>
                    <a:pt x="5963070" y="4236100"/>
                  </a:moveTo>
                  <a:lnTo>
                    <a:pt x="6006911" y="150131"/>
                  </a:lnTo>
                </a:path>
                <a:path w="7139940" h="4236720">
                  <a:moveTo>
                    <a:pt x="6006911" y="143476"/>
                  </a:moveTo>
                  <a:lnTo>
                    <a:pt x="6050916" y="4229399"/>
                  </a:lnTo>
                </a:path>
                <a:path w="7139940" h="4236720">
                  <a:moveTo>
                    <a:pt x="6050916" y="4236100"/>
                  </a:moveTo>
                  <a:lnTo>
                    <a:pt x="6094673" y="150131"/>
                  </a:lnTo>
                </a:path>
                <a:path w="7139940" h="4236720">
                  <a:moveTo>
                    <a:pt x="6094673" y="143476"/>
                  </a:moveTo>
                  <a:lnTo>
                    <a:pt x="6138514" y="4229399"/>
                  </a:lnTo>
                </a:path>
                <a:path w="7139940" h="4236720">
                  <a:moveTo>
                    <a:pt x="6138514" y="4236100"/>
                  </a:moveTo>
                  <a:lnTo>
                    <a:pt x="6182271" y="150131"/>
                  </a:lnTo>
                </a:path>
                <a:path w="7139940" h="4236720">
                  <a:moveTo>
                    <a:pt x="6182271" y="143476"/>
                  </a:moveTo>
                  <a:lnTo>
                    <a:pt x="6226276" y="4229399"/>
                  </a:lnTo>
                </a:path>
                <a:path w="7139940" h="4236720">
                  <a:moveTo>
                    <a:pt x="6226276" y="4236100"/>
                  </a:moveTo>
                  <a:lnTo>
                    <a:pt x="6270116" y="150131"/>
                  </a:lnTo>
                </a:path>
                <a:path w="7139940" h="4236720">
                  <a:moveTo>
                    <a:pt x="6270116" y="143476"/>
                  </a:moveTo>
                  <a:lnTo>
                    <a:pt x="6313874" y="4229399"/>
                  </a:lnTo>
                </a:path>
                <a:path w="7139940" h="4236720">
                  <a:moveTo>
                    <a:pt x="6313874" y="4236100"/>
                  </a:moveTo>
                  <a:lnTo>
                    <a:pt x="6357714" y="150131"/>
                  </a:lnTo>
                </a:path>
                <a:path w="7139940" h="4236720">
                  <a:moveTo>
                    <a:pt x="6357714" y="143476"/>
                  </a:moveTo>
                  <a:lnTo>
                    <a:pt x="6401472" y="4229399"/>
                  </a:lnTo>
                </a:path>
                <a:path w="7139940" h="4236720">
                  <a:moveTo>
                    <a:pt x="6401472" y="4236100"/>
                  </a:moveTo>
                  <a:lnTo>
                    <a:pt x="6445477" y="150131"/>
                  </a:lnTo>
                </a:path>
                <a:path w="7139940" h="4236720">
                  <a:moveTo>
                    <a:pt x="6445477" y="143476"/>
                  </a:moveTo>
                  <a:lnTo>
                    <a:pt x="6481983" y="4229399"/>
                  </a:lnTo>
                </a:path>
                <a:path w="7139940" h="4236720">
                  <a:moveTo>
                    <a:pt x="6481983" y="4236100"/>
                  </a:moveTo>
                  <a:lnTo>
                    <a:pt x="6525823" y="150131"/>
                  </a:lnTo>
                </a:path>
                <a:path w="7139940" h="4236720">
                  <a:moveTo>
                    <a:pt x="6525823" y="143476"/>
                  </a:moveTo>
                  <a:lnTo>
                    <a:pt x="6569581" y="4229399"/>
                  </a:lnTo>
                </a:path>
                <a:path w="7139940" h="4236720">
                  <a:moveTo>
                    <a:pt x="6569581" y="4236100"/>
                  </a:moveTo>
                  <a:lnTo>
                    <a:pt x="6613421" y="150131"/>
                  </a:lnTo>
                </a:path>
                <a:path w="7139940" h="4236720">
                  <a:moveTo>
                    <a:pt x="6613421" y="143476"/>
                  </a:moveTo>
                  <a:lnTo>
                    <a:pt x="6657426" y="4229399"/>
                  </a:lnTo>
                </a:path>
                <a:path w="7139940" h="4236720">
                  <a:moveTo>
                    <a:pt x="6657426" y="4236100"/>
                  </a:moveTo>
                  <a:lnTo>
                    <a:pt x="6701184" y="150131"/>
                  </a:lnTo>
                </a:path>
                <a:path w="7139940" h="4236720">
                  <a:moveTo>
                    <a:pt x="6701184" y="143476"/>
                  </a:moveTo>
                  <a:lnTo>
                    <a:pt x="6745024" y="4229399"/>
                  </a:lnTo>
                </a:path>
                <a:path w="7139940" h="4236720">
                  <a:moveTo>
                    <a:pt x="6745024" y="4236100"/>
                  </a:moveTo>
                  <a:lnTo>
                    <a:pt x="6788782" y="150131"/>
                  </a:lnTo>
                </a:path>
                <a:path w="7139940" h="4236720">
                  <a:moveTo>
                    <a:pt x="6788782" y="143476"/>
                  </a:moveTo>
                  <a:lnTo>
                    <a:pt x="6832622" y="4229399"/>
                  </a:lnTo>
                </a:path>
                <a:path w="7139940" h="4236720">
                  <a:moveTo>
                    <a:pt x="6832622" y="4236100"/>
                  </a:moveTo>
                  <a:lnTo>
                    <a:pt x="6876627" y="150131"/>
                  </a:lnTo>
                </a:path>
                <a:path w="7139940" h="4236720">
                  <a:moveTo>
                    <a:pt x="6876627" y="143476"/>
                  </a:moveTo>
                  <a:lnTo>
                    <a:pt x="6920385" y="4229399"/>
                  </a:lnTo>
                </a:path>
                <a:path w="7139940" h="4236720">
                  <a:moveTo>
                    <a:pt x="6920385" y="4236100"/>
                  </a:moveTo>
                  <a:lnTo>
                    <a:pt x="6964225" y="150131"/>
                  </a:lnTo>
                </a:path>
                <a:path w="7139940" h="4236720">
                  <a:moveTo>
                    <a:pt x="6964225" y="143476"/>
                  </a:moveTo>
                  <a:lnTo>
                    <a:pt x="7007983" y="4229399"/>
                  </a:lnTo>
                </a:path>
                <a:path w="7139940" h="4236720">
                  <a:moveTo>
                    <a:pt x="7007983" y="4236100"/>
                  </a:moveTo>
                  <a:lnTo>
                    <a:pt x="7051823" y="150131"/>
                  </a:lnTo>
                </a:path>
                <a:path w="7139940" h="4236720">
                  <a:moveTo>
                    <a:pt x="7051823" y="143476"/>
                  </a:moveTo>
                  <a:lnTo>
                    <a:pt x="7095828" y="4229399"/>
                  </a:lnTo>
                </a:path>
                <a:path w="7139940" h="4236720">
                  <a:moveTo>
                    <a:pt x="7095828" y="4236100"/>
                  </a:moveTo>
                  <a:lnTo>
                    <a:pt x="7139586" y="150131"/>
                  </a:lnTo>
                </a:path>
                <a:path w="7139940" h="4236720">
                  <a:moveTo>
                    <a:pt x="0" y="0"/>
                  </a:moveTo>
                  <a:lnTo>
                    <a:pt x="1219" y="113298"/>
                  </a:lnTo>
                </a:path>
              </a:pathLst>
            </a:custGeom>
            <a:ln w="699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902" rIns="0" bIns="0" rtlCol="0" vert="horz">
            <a:spAutoFit/>
          </a:bodyPr>
          <a:lstStyle/>
          <a:p>
            <a:pPr marL="1764030" marR="5080" indent="-986155">
              <a:lnSpc>
                <a:spcPts val="2860"/>
              </a:lnSpc>
              <a:spcBef>
                <a:spcPts val="210"/>
              </a:spcBef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ATP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Corriente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r>
              <a:rPr dirty="0" sz="24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(con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resistencia</a:t>
            </a:r>
            <a:r>
              <a:rPr dirty="0" sz="2400" spc="-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Rp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2L/</a:t>
            </a:r>
            <a:r>
              <a:rPr dirty="0" sz="2500" spc="-10" i="0">
                <a:solidFill>
                  <a:srgbClr val="3333CC"/>
                </a:solidFill>
                <a:latin typeface="Symbol"/>
                <a:cs typeface="Symbol"/>
              </a:rPr>
              <a:t>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t)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040117" y="2057443"/>
            <a:ext cx="6934834" cy="4591685"/>
            <a:chOff x="1040117" y="2057443"/>
            <a:chExt cx="6934834" cy="4591685"/>
          </a:xfrm>
        </p:grpSpPr>
        <p:sp>
          <p:nvSpPr>
            <p:cNvPr id="4" name="object 4" descr=""/>
            <p:cNvSpPr/>
            <p:nvPr/>
          </p:nvSpPr>
          <p:spPr>
            <a:xfrm>
              <a:off x="1043609" y="2060936"/>
              <a:ext cx="6927850" cy="4584700"/>
            </a:xfrm>
            <a:custGeom>
              <a:avLst/>
              <a:gdLst/>
              <a:ahLst/>
              <a:cxnLst/>
              <a:rect l="l" t="t" r="r" b="b"/>
              <a:pathLst>
                <a:path w="6927850" h="4584700">
                  <a:moveTo>
                    <a:pt x="6927235" y="0"/>
                  </a:moveTo>
                  <a:lnTo>
                    <a:pt x="0" y="0"/>
                  </a:lnTo>
                  <a:lnTo>
                    <a:pt x="0" y="4584552"/>
                  </a:lnTo>
                  <a:lnTo>
                    <a:pt x="6927235" y="4584552"/>
                  </a:lnTo>
                  <a:lnTo>
                    <a:pt x="6927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43609" y="2060936"/>
              <a:ext cx="6927850" cy="4584700"/>
            </a:xfrm>
            <a:custGeom>
              <a:avLst/>
              <a:gdLst/>
              <a:ahLst/>
              <a:cxnLst/>
              <a:rect l="l" t="t" r="r" b="b"/>
              <a:pathLst>
                <a:path w="6927850" h="4584700">
                  <a:moveTo>
                    <a:pt x="0" y="4584552"/>
                  </a:moveTo>
                  <a:lnTo>
                    <a:pt x="6927235" y="4584552"/>
                  </a:lnTo>
                  <a:lnTo>
                    <a:pt x="6927235" y="0"/>
                  </a:lnTo>
                  <a:lnTo>
                    <a:pt x="0" y="0"/>
                  </a:lnTo>
                  <a:lnTo>
                    <a:pt x="0" y="4584552"/>
                  </a:lnTo>
                  <a:close/>
                </a:path>
              </a:pathLst>
            </a:custGeom>
            <a:ln w="65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57160" y="6433832"/>
              <a:ext cx="1194435" cy="205740"/>
            </a:xfrm>
            <a:custGeom>
              <a:avLst/>
              <a:gdLst/>
              <a:ahLst/>
              <a:cxnLst/>
              <a:rect l="l" t="t" r="r" b="b"/>
              <a:pathLst>
                <a:path w="1194435" h="205740">
                  <a:moveTo>
                    <a:pt x="332511" y="0"/>
                  </a:moveTo>
                  <a:lnTo>
                    <a:pt x="0" y="0"/>
                  </a:lnTo>
                  <a:lnTo>
                    <a:pt x="0" y="96227"/>
                  </a:lnTo>
                  <a:lnTo>
                    <a:pt x="0" y="109029"/>
                  </a:lnTo>
                  <a:lnTo>
                    <a:pt x="0" y="205257"/>
                  </a:lnTo>
                  <a:lnTo>
                    <a:pt x="325729" y="205257"/>
                  </a:lnTo>
                  <a:lnTo>
                    <a:pt x="325729" y="109029"/>
                  </a:lnTo>
                  <a:lnTo>
                    <a:pt x="332511" y="109029"/>
                  </a:lnTo>
                  <a:lnTo>
                    <a:pt x="332511" y="0"/>
                  </a:lnTo>
                  <a:close/>
                </a:path>
                <a:path w="1194435" h="205740">
                  <a:moveTo>
                    <a:pt x="698728" y="0"/>
                  </a:moveTo>
                  <a:lnTo>
                    <a:pt x="644499" y="0"/>
                  </a:lnTo>
                  <a:lnTo>
                    <a:pt x="644499" y="96227"/>
                  </a:lnTo>
                  <a:lnTo>
                    <a:pt x="644499" y="109029"/>
                  </a:lnTo>
                  <a:lnTo>
                    <a:pt x="644499" y="205257"/>
                  </a:lnTo>
                  <a:lnTo>
                    <a:pt x="698728" y="205257"/>
                  </a:lnTo>
                  <a:lnTo>
                    <a:pt x="698728" y="109029"/>
                  </a:lnTo>
                  <a:lnTo>
                    <a:pt x="698728" y="96227"/>
                  </a:lnTo>
                  <a:lnTo>
                    <a:pt x="698728" y="0"/>
                  </a:lnTo>
                  <a:close/>
                </a:path>
                <a:path w="1194435" h="205740">
                  <a:moveTo>
                    <a:pt x="1194117" y="0"/>
                  </a:moveTo>
                  <a:lnTo>
                    <a:pt x="1017701" y="0"/>
                  </a:lnTo>
                  <a:lnTo>
                    <a:pt x="1017701" y="109029"/>
                  </a:lnTo>
                  <a:lnTo>
                    <a:pt x="1194117" y="109029"/>
                  </a:lnTo>
                  <a:lnTo>
                    <a:pt x="1194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44466" y="6414730"/>
            <a:ext cx="122237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6590" algn="l"/>
                <a:tab pos="1029969" algn="l"/>
              </a:tabLst>
            </a:pPr>
            <a:r>
              <a:rPr dirty="0" sz="750" spc="-10" i="1">
                <a:latin typeface="Arial"/>
                <a:cs typeface="Arial"/>
              </a:rPr>
              <a:t>factors: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50" i="1">
                <a:latin typeface="Arial"/>
                <a:cs typeface="Arial"/>
              </a:rPr>
              <a:t>1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25" i="1">
                <a:solidFill>
                  <a:srgbClr val="FF0000"/>
                </a:solidFill>
                <a:latin typeface="Arial"/>
                <a:cs typeface="Arial"/>
              </a:rPr>
              <a:t>1E4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074863" y="6530053"/>
            <a:ext cx="54610" cy="109220"/>
          </a:xfrm>
          <a:custGeom>
            <a:avLst/>
            <a:gdLst/>
            <a:ahLst/>
            <a:cxnLst/>
            <a:rect l="l" t="t" r="r" b="b"/>
            <a:pathLst>
              <a:path w="54610" h="109220">
                <a:moveTo>
                  <a:pt x="54226" y="0"/>
                </a:moveTo>
                <a:lnTo>
                  <a:pt x="0" y="0"/>
                </a:lnTo>
                <a:lnTo>
                  <a:pt x="0" y="109031"/>
                </a:lnTo>
                <a:lnTo>
                  <a:pt x="54226" y="109031"/>
                </a:lnTo>
                <a:lnTo>
                  <a:pt x="542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044466" y="6510953"/>
            <a:ext cx="109982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6590" algn="l"/>
                <a:tab pos="1029969" algn="l"/>
              </a:tabLst>
            </a:pPr>
            <a:r>
              <a:rPr dirty="0" sz="750" spc="-10" i="1">
                <a:latin typeface="Arial"/>
                <a:cs typeface="Arial"/>
              </a:rPr>
              <a:t>offsets: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50" i="1">
                <a:latin typeface="Arial"/>
                <a:cs typeface="Arial"/>
              </a:rPr>
              <a:t>0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50" i="1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392964" y="2172885"/>
            <a:ext cx="6513830" cy="4466590"/>
            <a:chOff x="1392964" y="2172885"/>
            <a:chExt cx="6513830" cy="4466590"/>
          </a:xfrm>
        </p:grpSpPr>
        <p:sp>
          <p:nvSpPr>
            <p:cNvPr id="11" name="object 11" descr=""/>
            <p:cNvSpPr/>
            <p:nvPr/>
          </p:nvSpPr>
          <p:spPr>
            <a:xfrm>
              <a:off x="2705760" y="6433832"/>
              <a:ext cx="400685" cy="205740"/>
            </a:xfrm>
            <a:custGeom>
              <a:avLst/>
              <a:gdLst/>
              <a:ahLst/>
              <a:cxnLst/>
              <a:rect l="l" t="t" r="r" b="b"/>
              <a:pathLst>
                <a:path w="400685" h="205740">
                  <a:moveTo>
                    <a:pt x="54229" y="0"/>
                  </a:moveTo>
                  <a:lnTo>
                    <a:pt x="0" y="0"/>
                  </a:lnTo>
                  <a:lnTo>
                    <a:pt x="0" y="96227"/>
                  </a:lnTo>
                  <a:lnTo>
                    <a:pt x="0" y="109029"/>
                  </a:lnTo>
                  <a:lnTo>
                    <a:pt x="0" y="205257"/>
                  </a:lnTo>
                  <a:lnTo>
                    <a:pt x="54229" y="205257"/>
                  </a:lnTo>
                  <a:lnTo>
                    <a:pt x="54229" y="109029"/>
                  </a:lnTo>
                  <a:lnTo>
                    <a:pt x="54229" y="96227"/>
                  </a:lnTo>
                  <a:lnTo>
                    <a:pt x="54229" y="0"/>
                  </a:lnTo>
                  <a:close/>
                </a:path>
                <a:path w="400685" h="205740">
                  <a:moveTo>
                    <a:pt x="400329" y="0"/>
                  </a:moveTo>
                  <a:lnTo>
                    <a:pt x="346100" y="0"/>
                  </a:lnTo>
                  <a:lnTo>
                    <a:pt x="346100" y="96227"/>
                  </a:lnTo>
                  <a:lnTo>
                    <a:pt x="346100" y="109029"/>
                  </a:lnTo>
                  <a:lnTo>
                    <a:pt x="346100" y="205257"/>
                  </a:lnTo>
                  <a:lnTo>
                    <a:pt x="400329" y="205257"/>
                  </a:lnTo>
                  <a:lnTo>
                    <a:pt x="400329" y="109029"/>
                  </a:lnTo>
                  <a:lnTo>
                    <a:pt x="400329" y="96227"/>
                  </a:lnTo>
                  <a:lnTo>
                    <a:pt x="400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396456" y="2176378"/>
              <a:ext cx="6506845" cy="3963035"/>
            </a:xfrm>
            <a:custGeom>
              <a:avLst/>
              <a:gdLst/>
              <a:ahLst/>
              <a:cxnLst/>
              <a:rect l="l" t="t" r="r" b="b"/>
              <a:pathLst>
                <a:path w="6506845" h="3963035">
                  <a:moveTo>
                    <a:pt x="0" y="3962556"/>
                  </a:moveTo>
                  <a:lnTo>
                    <a:pt x="6506608" y="3962556"/>
                  </a:lnTo>
                  <a:lnTo>
                    <a:pt x="6506608" y="0"/>
                  </a:lnTo>
                  <a:lnTo>
                    <a:pt x="0" y="0"/>
                  </a:lnTo>
                  <a:lnTo>
                    <a:pt x="0" y="3962556"/>
                  </a:lnTo>
                  <a:close/>
                </a:path>
              </a:pathLst>
            </a:custGeom>
            <a:ln w="6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99846" y="6142137"/>
              <a:ext cx="0" cy="57785"/>
            </a:xfrm>
            <a:custGeom>
              <a:avLst/>
              <a:gdLst/>
              <a:ahLst/>
              <a:cxnLst/>
              <a:rect l="l" t="t" r="r" b="b"/>
              <a:pathLst>
                <a:path w="0" h="57785">
                  <a:moveTo>
                    <a:pt x="0" y="0"/>
                  </a:moveTo>
                  <a:lnTo>
                    <a:pt x="0" y="57631"/>
                  </a:lnTo>
                </a:path>
              </a:pathLst>
            </a:custGeom>
            <a:ln w="6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044466" y="6171612"/>
            <a:ext cx="1264920" cy="28829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24485">
              <a:lnSpc>
                <a:spcPct val="100000"/>
              </a:lnSpc>
              <a:spcBef>
                <a:spcPts val="204"/>
              </a:spcBef>
            </a:pPr>
            <a:r>
              <a:rPr dirty="0" sz="800" spc="-50">
                <a:latin typeface="Arial MT"/>
                <a:cs typeface="Arial MT"/>
              </a:rPr>
              <a:t>0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latin typeface="Arial MT"/>
                <a:cs typeface="Arial MT"/>
              </a:rPr>
              <a:t>(file</a:t>
            </a:r>
            <a:r>
              <a:rPr dirty="0" sz="750" spc="15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RLCA.pl4;</a:t>
            </a:r>
            <a:r>
              <a:rPr dirty="0" sz="750" spc="30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x-var</a:t>
            </a:r>
            <a:r>
              <a:rPr dirty="0" sz="750" spc="40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t)</a:t>
            </a:r>
            <a:r>
              <a:rPr dirty="0" sz="750" spc="300">
                <a:latin typeface="Arial MT"/>
                <a:cs typeface="Arial MT"/>
              </a:rPr>
              <a:t> </a:t>
            </a:r>
            <a:r>
              <a:rPr dirty="0" sz="750" spc="-20">
                <a:solidFill>
                  <a:srgbClr val="FF0000"/>
                </a:solidFill>
                <a:latin typeface="Arial MT"/>
                <a:cs typeface="Arial MT"/>
              </a:rPr>
              <a:t>c:VG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2485314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2387309" y="6171612"/>
            <a:ext cx="886460" cy="4806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204"/>
              </a:spcBef>
            </a:pPr>
            <a:r>
              <a:rPr dirty="0" sz="800" spc="-50">
                <a:latin typeface="Arial MT"/>
                <a:cs typeface="Arial MT"/>
              </a:rPr>
              <a:t>5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ts val="830"/>
              </a:lnSpc>
              <a:spcBef>
                <a:spcPts val="100"/>
              </a:spcBef>
              <a:tabLst>
                <a:tab pos="318135" algn="l"/>
                <a:tab pos="664210" algn="l"/>
              </a:tabLst>
            </a:pPr>
            <a:r>
              <a:rPr dirty="0" sz="75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75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r>
              <a:rPr dirty="0" sz="75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750" spc="-20">
                <a:solidFill>
                  <a:srgbClr val="008000"/>
                </a:solidFill>
                <a:latin typeface="Arial MT"/>
                <a:cs typeface="Arial MT"/>
              </a:rPr>
              <a:t>v:VG</a:t>
            </a:r>
            <a:r>
              <a:rPr dirty="0" sz="75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75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750">
              <a:latin typeface="Arial MT"/>
              <a:cs typeface="Arial MT"/>
            </a:endParaRPr>
          </a:p>
          <a:p>
            <a:pPr marL="318135">
              <a:lnSpc>
                <a:spcPts val="760"/>
              </a:lnSpc>
              <a:tabLst>
                <a:tab pos="664210" algn="l"/>
              </a:tabLst>
            </a:pPr>
            <a:r>
              <a:rPr dirty="0" sz="750" spc="-50" i="1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dirty="0" sz="75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750" spc="-50" i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  <a:p>
            <a:pPr marL="318135">
              <a:lnSpc>
                <a:spcPts val="830"/>
              </a:lnSpc>
              <a:tabLst>
                <a:tab pos="664210" algn="l"/>
              </a:tabLst>
            </a:pPr>
            <a:r>
              <a:rPr dirty="0" sz="750" spc="-50" i="1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dirty="0" sz="75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750" spc="-50" i="1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3570973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3493920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10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4649668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572539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15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5735327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5658198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20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6820986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6743704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25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7906492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7829363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30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245825" y="6203071"/>
            <a:ext cx="2254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0">
                <a:latin typeface="Arial MT"/>
                <a:cs typeface="Arial MT"/>
              </a:rPr>
              <a:t>[ms]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1328381" y="2172849"/>
            <a:ext cx="5492750" cy="3973195"/>
            <a:chOff x="1328381" y="2172849"/>
            <a:chExt cx="5492750" cy="3973195"/>
          </a:xfrm>
        </p:grpSpPr>
        <p:sp>
          <p:nvSpPr>
            <p:cNvPr id="29" name="object 29" descr=""/>
            <p:cNvSpPr/>
            <p:nvPr/>
          </p:nvSpPr>
          <p:spPr>
            <a:xfrm>
              <a:off x="2481947" y="2176341"/>
              <a:ext cx="4335780" cy="3963035"/>
            </a:xfrm>
            <a:custGeom>
              <a:avLst/>
              <a:gdLst/>
              <a:ahLst/>
              <a:cxnLst/>
              <a:rect l="l" t="t" r="r" b="b"/>
              <a:pathLst>
                <a:path w="4335780" h="3963035">
                  <a:moveTo>
                    <a:pt x="0" y="0"/>
                  </a:moveTo>
                  <a:lnTo>
                    <a:pt x="0" y="3962593"/>
                  </a:lnTo>
                </a:path>
                <a:path w="4335780" h="3963035">
                  <a:moveTo>
                    <a:pt x="1085659" y="0"/>
                  </a:moveTo>
                  <a:lnTo>
                    <a:pt x="1085659" y="3962593"/>
                  </a:lnTo>
                </a:path>
                <a:path w="4335780" h="3963035">
                  <a:moveTo>
                    <a:pt x="2164354" y="0"/>
                  </a:moveTo>
                  <a:lnTo>
                    <a:pt x="2164354" y="3962593"/>
                  </a:lnTo>
                </a:path>
                <a:path w="4335780" h="3963035">
                  <a:moveTo>
                    <a:pt x="3250013" y="0"/>
                  </a:moveTo>
                  <a:lnTo>
                    <a:pt x="3250013" y="3962593"/>
                  </a:lnTo>
                </a:path>
                <a:path w="4335780" h="3963035">
                  <a:moveTo>
                    <a:pt x="4335672" y="0"/>
                  </a:moveTo>
                  <a:lnTo>
                    <a:pt x="4335672" y="3962593"/>
                  </a:lnTo>
                </a:path>
              </a:pathLst>
            </a:custGeom>
            <a:ln w="659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331874" y="6142136"/>
              <a:ext cx="61594" cy="0"/>
            </a:xfrm>
            <a:custGeom>
              <a:avLst/>
              <a:gdLst/>
              <a:ahLst/>
              <a:cxnLst/>
              <a:rect l="l" t="t" r="r" b="b"/>
              <a:pathLst>
                <a:path w="61594" h="0">
                  <a:moveTo>
                    <a:pt x="61192" y="0"/>
                  </a:moveTo>
                  <a:lnTo>
                    <a:pt x="0" y="0"/>
                  </a:lnTo>
                </a:path>
              </a:pathLst>
            </a:custGeom>
            <a:ln w="64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1064801" y="6055628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500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331874" y="5648386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1064801" y="5561899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375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1331874" y="515462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1064801" y="5068134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250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1331874" y="4654494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1064801" y="4568152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125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1331874" y="4160728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1220892" y="4074386"/>
            <a:ext cx="863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0">
                <a:latin typeface="Arial MT"/>
                <a:cs typeface="Arial MT"/>
              </a:rPr>
              <a:t>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1331874" y="366718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1098693" y="3580693"/>
            <a:ext cx="2089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125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1331874" y="3173414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1098693" y="3086927"/>
            <a:ext cx="2089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250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1331874" y="2179522"/>
            <a:ext cx="61594" cy="494030"/>
          </a:xfrm>
          <a:custGeom>
            <a:avLst/>
            <a:gdLst/>
            <a:ahLst/>
            <a:cxnLst/>
            <a:rect l="l" t="t" r="r" b="b"/>
            <a:pathLst>
              <a:path w="61594" h="494030">
                <a:moveTo>
                  <a:pt x="61192" y="493765"/>
                </a:moveTo>
                <a:lnTo>
                  <a:pt x="0" y="493765"/>
                </a:lnTo>
              </a:path>
              <a:path w="61594" h="49403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5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1073293" y="2093035"/>
            <a:ext cx="370840" cy="642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500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dirty="0" sz="800" spc="-20">
                <a:latin typeface="Arial MT"/>
                <a:cs typeface="Arial MT"/>
              </a:rPr>
              <a:t>*10</a:t>
            </a:r>
            <a:r>
              <a:rPr dirty="0" baseline="13888" sz="900" spc="-30">
                <a:latin typeface="Arial MT"/>
                <a:cs typeface="Arial MT"/>
              </a:rPr>
              <a:t>3</a:t>
            </a:r>
            <a:endParaRPr baseline="13888"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8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</a:pPr>
            <a:r>
              <a:rPr dirty="0" sz="800" spc="-25">
                <a:latin typeface="Arial MT"/>
                <a:cs typeface="Arial MT"/>
              </a:rPr>
              <a:t>375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1236790" y="2119072"/>
            <a:ext cx="6666230" cy="3744595"/>
            <a:chOff x="1236790" y="2119072"/>
            <a:chExt cx="6666230" cy="3744595"/>
          </a:xfrm>
        </p:grpSpPr>
        <p:sp>
          <p:nvSpPr>
            <p:cNvPr id="47" name="object 47" descr=""/>
            <p:cNvSpPr/>
            <p:nvPr/>
          </p:nvSpPr>
          <p:spPr>
            <a:xfrm>
              <a:off x="1396456" y="2670107"/>
              <a:ext cx="6493510" cy="2975610"/>
            </a:xfrm>
            <a:custGeom>
              <a:avLst/>
              <a:gdLst/>
              <a:ahLst/>
              <a:cxnLst/>
              <a:rect l="l" t="t" r="r" b="b"/>
              <a:pathLst>
                <a:path w="6493509" h="2975610">
                  <a:moveTo>
                    <a:pt x="0" y="2975098"/>
                  </a:moveTo>
                  <a:lnTo>
                    <a:pt x="6493048" y="2975098"/>
                  </a:lnTo>
                </a:path>
                <a:path w="6493509" h="2975610">
                  <a:moveTo>
                    <a:pt x="0" y="2481332"/>
                  </a:moveTo>
                  <a:lnTo>
                    <a:pt x="6493048" y="2481332"/>
                  </a:lnTo>
                </a:path>
                <a:path w="6493509" h="2975610">
                  <a:moveTo>
                    <a:pt x="0" y="1981206"/>
                  </a:moveTo>
                  <a:lnTo>
                    <a:pt x="6493048" y="1981206"/>
                  </a:lnTo>
                </a:path>
                <a:path w="6493509" h="2975610">
                  <a:moveTo>
                    <a:pt x="0" y="1487440"/>
                  </a:moveTo>
                  <a:lnTo>
                    <a:pt x="6493048" y="1487440"/>
                  </a:lnTo>
                </a:path>
                <a:path w="6493509" h="2975610">
                  <a:moveTo>
                    <a:pt x="0" y="993891"/>
                  </a:moveTo>
                  <a:lnTo>
                    <a:pt x="6493048" y="993891"/>
                  </a:lnTo>
                </a:path>
                <a:path w="6493509" h="2975610">
                  <a:moveTo>
                    <a:pt x="0" y="500126"/>
                  </a:moveTo>
                  <a:lnTo>
                    <a:pt x="6493048" y="500126"/>
                  </a:lnTo>
                </a:path>
                <a:path w="6493509" h="2975610">
                  <a:moveTo>
                    <a:pt x="0" y="0"/>
                  </a:moveTo>
                  <a:lnTo>
                    <a:pt x="6493048" y="0"/>
                  </a:lnTo>
                </a:path>
              </a:pathLst>
            </a:custGeom>
            <a:ln w="659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396457" y="415752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201"/>
                  </a:moveTo>
                  <a:lnTo>
                    <a:pt x="992" y="937"/>
                  </a:lnTo>
                  <a:lnTo>
                    <a:pt x="3389" y="0"/>
                  </a:lnTo>
                  <a:lnTo>
                    <a:pt x="5785" y="937"/>
                  </a:lnTo>
                  <a:lnTo>
                    <a:pt x="6778" y="3201"/>
                  </a:lnTo>
                  <a:lnTo>
                    <a:pt x="5785" y="5465"/>
                  </a:lnTo>
                  <a:lnTo>
                    <a:pt x="3389" y="6403"/>
                  </a:lnTo>
                  <a:lnTo>
                    <a:pt x="992" y="5465"/>
                  </a:lnTo>
                  <a:lnTo>
                    <a:pt x="0" y="32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399846" y="2397600"/>
              <a:ext cx="6499860" cy="1763395"/>
            </a:xfrm>
            <a:custGeom>
              <a:avLst/>
              <a:gdLst/>
              <a:ahLst/>
              <a:cxnLst/>
              <a:rect l="l" t="t" r="r" b="b"/>
              <a:pathLst>
                <a:path w="6499859" h="1763395">
                  <a:moveTo>
                    <a:pt x="0" y="1763128"/>
                  </a:moveTo>
                  <a:lnTo>
                    <a:pt x="33890" y="1763128"/>
                  </a:lnTo>
                </a:path>
                <a:path w="6499859" h="1763395">
                  <a:moveTo>
                    <a:pt x="40670" y="1763128"/>
                  </a:moveTo>
                  <a:lnTo>
                    <a:pt x="902279" y="1763128"/>
                  </a:lnTo>
                </a:path>
                <a:path w="6499859" h="1763395">
                  <a:moveTo>
                    <a:pt x="909013" y="1763128"/>
                  </a:moveTo>
                  <a:lnTo>
                    <a:pt x="1065113" y="1288806"/>
                  </a:lnTo>
                </a:path>
                <a:path w="6499859" h="1763395">
                  <a:moveTo>
                    <a:pt x="1065113" y="1282373"/>
                  </a:moveTo>
                  <a:lnTo>
                    <a:pt x="1173771" y="968086"/>
                  </a:lnTo>
                </a:path>
                <a:path w="6499859" h="1763395">
                  <a:moveTo>
                    <a:pt x="1173771" y="961726"/>
                  </a:moveTo>
                  <a:lnTo>
                    <a:pt x="1255111" y="737214"/>
                  </a:lnTo>
                </a:path>
                <a:path w="6499859" h="1763395">
                  <a:moveTo>
                    <a:pt x="1255111" y="730853"/>
                  </a:moveTo>
                  <a:lnTo>
                    <a:pt x="1323060" y="576963"/>
                  </a:lnTo>
                </a:path>
                <a:path w="6499859" h="1763395">
                  <a:moveTo>
                    <a:pt x="1323060" y="570602"/>
                  </a:moveTo>
                  <a:lnTo>
                    <a:pt x="1390857" y="435939"/>
                  </a:lnTo>
                </a:path>
                <a:path w="6499859" h="1763395">
                  <a:moveTo>
                    <a:pt x="1390857" y="429578"/>
                  </a:moveTo>
                  <a:lnTo>
                    <a:pt x="1451843" y="314142"/>
                  </a:lnTo>
                </a:path>
                <a:path w="6499859" h="1763395">
                  <a:moveTo>
                    <a:pt x="1451843" y="307708"/>
                  </a:moveTo>
                  <a:lnTo>
                    <a:pt x="1499361" y="237088"/>
                  </a:lnTo>
                </a:path>
                <a:path w="6499859" h="1763395">
                  <a:moveTo>
                    <a:pt x="1499361" y="230727"/>
                  </a:moveTo>
                  <a:lnTo>
                    <a:pt x="1540146" y="173045"/>
                  </a:lnTo>
                </a:path>
                <a:path w="6499859" h="1763395">
                  <a:moveTo>
                    <a:pt x="1540146" y="166684"/>
                  </a:moveTo>
                  <a:lnTo>
                    <a:pt x="1574044" y="121869"/>
                  </a:lnTo>
                </a:path>
                <a:path w="6499859" h="1763395">
                  <a:moveTo>
                    <a:pt x="1580855" y="115436"/>
                  </a:moveTo>
                  <a:lnTo>
                    <a:pt x="1621486" y="76836"/>
                  </a:lnTo>
                </a:path>
                <a:path w="6499859" h="1763395">
                  <a:moveTo>
                    <a:pt x="1628297" y="70475"/>
                  </a:moveTo>
                  <a:lnTo>
                    <a:pt x="1662195" y="44815"/>
                  </a:lnTo>
                </a:path>
                <a:path w="6499859" h="1763395">
                  <a:moveTo>
                    <a:pt x="1669005" y="38454"/>
                  </a:moveTo>
                  <a:lnTo>
                    <a:pt x="1709790" y="19227"/>
                  </a:lnTo>
                </a:path>
                <a:path w="6499859" h="1763395">
                  <a:moveTo>
                    <a:pt x="1716600" y="19227"/>
                  </a:moveTo>
                  <a:lnTo>
                    <a:pt x="1750498" y="6433"/>
                  </a:lnTo>
                </a:path>
                <a:path w="6499859" h="1763395">
                  <a:moveTo>
                    <a:pt x="1757309" y="6433"/>
                  </a:moveTo>
                  <a:lnTo>
                    <a:pt x="1791130" y="0"/>
                  </a:lnTo>
                </a:path>
                <a:path w="6499859" h="1763395">
                  <a:moveTo>
                    <a:pt x="1797940" y="0"/>
                  </a:moveTo>
                  <a:lnTo>
                    <a:pt x="1838649" y="12794"/>
                  </a:lnTo>
                </a:path>
                <a:path w="6499859" h="1763395">
                  <a:moveTo>
                    <a:pt x="1845383" y="12794"/>
                  </a:moveTo>
                  <a:lnTo>
                    <a:pt x="1879281" y="32021"/>
                  </a:lnTo>
                </a:path>
                <a:path w="6499859" h="1763395">
                  <a:moveTo>
                    <a:pt x="1886091" y="32021"/>
                  </a:moveTo>
                  <a:lnTo>
                    <a:pt x="1926952" y="57609"/>
                  </a:lnTo>
                </a:path>
                <a:path w="6499859" h="1763395">
                  <a:moveTo>
                    <a:pt x="1933686" y="57609"/>
                  </a:moveTo>
                  <a:lnTo>
                    <a:pt x="1967584" y="89630"/>
                  </a:lnTo>
                </a:path>
                <a:path w="6499859" h="1763395">
                  <a:moveTo>
                    <a:pt x="1974395" y="96064"/>
                  </a:moveTo>
                  <a:lnTo>
                    <a:pt x="2008293" y="141024"/>
                  </a:lnTo>
                </a:path>
                <a:path w="6499859" h="1763395">
                  <a:moveTo>
                    <a:pt x="2015026" y="147457"/>
                  </a:moveTo>
                  <a:lnTo>
                    <a:pt x="2055735" y="198706"/>
                  </a:lnTo>
                </a:path>
                <a:path w="6499859" h="1763395">
                  <a:moveTo>
                    <a:pt x="2062468" y="205067"/>
                  </a:moveTo>
                  <a:lnTo>
                    <a:pt x="2103330" y="269326"/>
                  </a:lnTo>
                </a:path>
                <a:path w="6499859" h="1763395">
                  <a:moveTo>
                    <a:pt x="2103330" y="275687"/>
                  </a:moveTo>
                  <a:lnTo>
                    <a:pt x="2171126" y="384762"/>
                  </a:lnTo>
                </a:path>
                <a:path w="6499859" h="1763395">
                  <a:moveTo>
                    <a:pt x="2171126" y="391123"/>
                  </a:moveTo>
                  <a:lnTo>
                    <a:pt x="2232112" y="525786"/>
                  </a:lnTo>
                </a:path>
                <a:path w="6499859" h="1763395">
                  <a:moveTo>
                    <a:pt x="2232112" y="532147"/>
                  </a:moveTo>
                  <a:lnTo>
                    <a:pt x="2300138" y="679605"/>
                  </a:lnTo>
                </a:path>
                <a:path w="6499859" h="1763395">
                  <a:moveTo>
                    <a:pt x="2300138" y="686038"/>
                  </a:moveTo>
                  <a:lnTo>
                    <a:pt x="2388212" y="910477"/>
                  </a:lnTo>
                </a:path>
                <a:path w="6499859" h="1763395">
                  <a:moveTo>
                    <a:pt x="2388212" y="916910"/>
                  </a:moveTo>
                  <a:lnTo>
                    <a:pt x="2469552" y="1160576"/>
                  </a:lnTo>
                </a:path>
                <a:path w="6499859" h="1763395">
                  <a:moveTo>
                    <a:pt x="2469552" y="1166937"/>
                  </a:moveTo>
                  <a:lnTo>
                    <a:pt x="2578210" y="1493873"/>
                  </a:lnTo>
                </a:path>
                <a:path w="6499859" h="1763395">
                  <a:moveTo>
                    <a:pt x="2578210" y="1500307"/>
                  </a:moveTo>
                  <a:lnTo>
                    <a:pt x="2666284" y="1756767"/>
                  </a:lnTo>
                </a:path>
                <a:path w="6499859" h="1763395">
                  <a:moveTo>
                    <a:pt x="2666284" y="1763128"/>
                  </a:moveTo>
                  <a:lnTo>
                    <a:pt x="6479481" y="1763128"/>
                  </a:lnTo>
                </a:path>
                <a:path w="6499859" h="1763395">
                  <a:moveTo>
                    <a:pt x="6486292" y="1763128"/>
                  </a:moveTo>
                  <a:lnTo>
                    <a:pt x="6499836" y="1763128"/>
                  </a:lnTo>
                </a:path>
              </a:pathLst>
            </a:custGeom>
            <a:ln w="659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396457" y="415752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201"/>
                  </a:moveTo>
                  <a:lnTo>
                    <a:pt x="992" y="937"/>
                  </a:lnTo>
                  <a:lnTo>
                    <a:pt x="3389" y="0"/>
                  </a:lnTo>
                  <a:lnTo>
                    <a:pt x="5785" y="937"/>
                  </a:lnTo>
                  <a:lnTo>
                    <a:pt x="6778" y="3201"/>
                  </a:lnTo>
                  <a:lnTo>
                    <a:pt x="5785" y="5465"/>
                  </a:lnTo>
                  <a:lnTo>
                    <a:pt x="3389" y="6403"/>
                  </a:lnTo>
                  <a:lnTo>
                    <a:pt x="992" y="5465"/>
                  </a:lnTo>
                  <a:lnTo>
                    <a:pt x="0" y="320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399846" y="2461643"/>
              <a:ext cx="6499860" cy="3398520"/>
            </a:xfrm>
            <a:custGeom>
              <a:avLst/>
              <a:gdLst/>
              <a:ahLst/>
              <a:cxnLst/>
              <a:rect l="l" t="t" r="r" b="b"/>
              <a:pathLst>
                <a:path w="6499859" h="3398520">
                  <a:moveTo>
                    <a:pt x="0" y="1699085"/>
                  </a:moveTo>
                  <a:lnTo>
                    <a:pt x="20338" y="1641475"/>
                  </a:lnTo>
                </a:path>
                <a:path w="6499859" h="3398520">
                  <a:moveTo>
                    <a:pt x="20338" y="1635114"/>
                  </a:moveTo>
                  <a:lnTo>
                    <a:pt x="196762" y="1141349"/>
                  </a:lnTo>
                </a:path>
                <a:path w="6499859" h="3398520">
                  <a:moveTo>
                    <a:pt x="196762" y="1134916"/>
                  </a:moveTo>
                  <a:lnTo>
                    <a:pt x="305213" y="852867"/>
                  </a:lnTo>
                </a:path>
                <a:path w="6499859" h="3398520">
                  <a:moveTo>
                    <a:pt x="305213" y="846434"/>
                  </a:moveTo>
                  <a:lnTo>
                    <a:pt x="393516" y="641222"/>
                  </a:lnTo>
                </a:path>
                <a:path w="6499859" h="3398520">
                  <a:moveTo>
                    <a:pt x="393516" y="634789"/>
                  </a:moveTo>
                  <a:lnTo>
                    <a:pt x="454487" y="500126"/>
                  </a:lnTo>
                </a:path>
                <a:path w="6499859" h="3398520">
                  <a:moveTo>
                    <a:pt x="454487" y="493765"/>
                  </a:moveTo>
                  <a:lnTo>
                    <a:pt x="522284" y="371896"/>
                  </a:lnTo>
                </a:path>
                <a:path w="6499859" h="3398520">
                  <a:moveTo>
                    <a:pt x="522284" y="365535"/>
                  </a:moveTo>
                  <a:lnTo>
                    <a:pt x="583499" y="262893"/>
                  </a:lnTo>
                </a:path>
                <a:path w="6499859" h="3398520">
                  <a:moveTo>
                    <a:pt x="583499" y="256460"/>
                  </a:moveTo>
                  <a:lnTo>
                    <a:pt x="624208" y="198850"/>
                  </a:lnTo>
                </a:path>
                <a:path w="6499859" h="3398520">
                  <a:moveTo>
                    <a:pt x="630941" y="192417"/>
                  </a:moveTo>
                  <a:lnTo>
                    <a:pt x="671650" y="141024"/>
                  </a:lnTo>
                </a:path>
                <a:path w="6499859" h="3398520">
                  <a:moveTo>
                    <a:pt x="671650" y="134663"/>
                  </a:moveTo>
                  <a:lnTo>
                    <a:pt x="705471" y="96208"/>
                  </a:lnTo>
                </a:path>
                <a:path w="6499859" h="3398520">
                  <a:moveTo>
                    <a:pt x="712281" y="89847"/>
                  </a:moveTo>
                  <a:lnTo>
                    <a:pt x="753143" y="57826"/>
                  </a:lnTo>
                </a:path>
                <a:path w="6499859" h="3398520">
                  <a:moveTo>
                    <a:pt x="759953" y="51393"/>
                  </a:moveTo>
                  <a:lnTo>
                    <a:pt x="793851" y="32021"/>
                  </a:lnTo>
                </a:path>
                <a:path w="6499859" h="3398520">
                  <a:moveTo>
                    <a:pt x="800585" y="25588"/>
                  </a:moveTo>
                  <a:lnTo>
                    <a:pt x="841293" y="6433"/>
                  </a:lnTo>
                </a:path>
                <a:path w="6499859" h="3398520">
                  <a:moveTo>
                    <a:pt x="848027" y="6433"/>
                  </a:moveTo>
                  <a:lnTo>
                    <a:pt x="881925" y="0"/>
                  </a:lnTo>
                </a:path>
                <a:path w="6499859" h="3398520">
                  <a:moveTo>
                    <a:pt x="888736" y="0"/>
                  </a:moveTo>
                  <a:lnTo>
                    <a:pt x="922787" y="0"/>
                  </a:lnTo>
                </a:path>
                <a:path w="6499859" h="3398520">
                  <a:moveTo>
                    <a:pt x="929597" y="0"/>
                  </a:moveTo>
                  <a:lnTo>
                    <a:pt x="970229" y="12794"/>
                  </a:lnTo>
                </a:path>
                <a:path w="6499859" h="3398520">
                  <a:moveTo>
                    <a:pt x="977039" y="12794"/>
                  </a:moveTo>
                  <a:lnTo>
                    <a:pt x="1010937" y="32021"/>
                  </a:lnTo>
                </a:path>
                <a:path w="6499859" h="3398520">
                  <a:moveTo>
                    <a:pt x="1017671" y="32021"/>
                  </a:moveTo>
                  <a:lnTo>
                    <a:pt x="1058379" y="57826"/>
                  </a:lnTo>
                </a:path>
                <a:path w="6499859" h="3398520">
                  <a:moveTo>
                    <a:pt x="1065113" y="64187"/>
                  </a:moveTo>
                  <a:lnTo>
                    <a:pt x="1099011" y="96208"/>
                  </a:lnTo>
                </a:path>
                <a:path w="6499859" h="3398520">
                  <a:moveTo>
                    <a:pt x="1105821" y="102641"/>
                  </a:moveTo>
                  <a:lnTo>
                    <a:pt x="1139873" y="147457"/>
                  </a:lnTo>
                </a:path>
                <a:path w="6499859" h="3398520">
                  <a:moveTo>
                    <a:pt x="1146683" y="153818"/>
                  </a:moveTo>
                  <a:lnTo>
                    <a:pt x="1187315" y="205283"/>
                  </a:lnTo>
                </a:path>
                <a:path w="6499859" h="3398520">
                  <a:moveTo>
                    <a:pt x="1194125" y="211644"/>
                  </a:moveTo>
                  <a:lnTo>
                    <a:pt x="1234757" y="269254"/>
                  </a:lnTo>
                </a:path>
                <a:path w="6499859" h="3398520">
                  <a:moveTo>
                    <a:pt x="1234757" y="275687"/>
                  </a:moveTo>
                  <a:lnTo>
                    <a:pt x="1302553" y="384690"/>
                  </a:lnTo>
                </a:path>
                <a:path w="6499859" h="3398520">
                  <a:moveTo>
                    <a:pt x="1302553" y="391123"/>
                  </a:moveTo>
                  <a:lnTo>
                    <a:pt x="1363769" y="512920"/>
                  </a:lnTo>
                </a:path>
                <a:path w="6499859" h="3398520">
                  <a:moveTo>
                    <a:pt x="1363769" y="519353"/>
                  </a:moveTo>
                  <a:lnTo>
                    <a:pt x="1431565" y="660377"/>
                  </a:lnTo>
                </a:path>
                <a:path w="6499859" h="3398520">
                  <a:moveTo>
                    <a:pt x="1431565" y="666811"/>
                  </a:moveTo>
                  <a:lnTo>
                    <a:pt x="1519869" y="872022"/>
                  </a:lnTo>
                </a:path>
                <a:path w="6499859" h="3398520">
                  <a:moveTo>
                    <a:pt x="1519869" y="878455"/>
                  </a:moveTo>
                  <a:lnTo>
                    <a:pt x="1607943" y="1109328"/>
                  </a:lnTo>
                </a:path>
                <a:path w="6499859" h="3398520">
                  <a:moveTo>
                    <a:pt x="1607943" y="1115761"/>
                  </a:moveTo>
                  <a:lnTo>
                    <a:pt x="1736954" y="1481224"/>
                  </a:lnTo>
                </a:path>
                <a:path w="6499859" h="3398520">
                  <a:moveTo>
                    <a:pt x="1736954" y="1487657"/>
                  </a:moveTo>
                  <a:lnTo>
                    <a:pt x="2015026" y="2295492"/>
                  </a:lnTo>
                </a:path>
                <a:path w="6499859" h="3398520">
                  <a:moveTo>
                    <a:pt x="2015026" y="2301853"/>
                  </a:moveTo>
                  <a:lnTo>
                    <a:pt x="2103330" y="2532725"/>
                  </a:lnTo>
                </a:path>
                <a:path w="6499859" h="3398520">
                  <a:moveTo>
                    <a:pt x="2103330" y="2539159"/>
                  </a:moveTo>
                  <a:lnTo>
                    <a:pt x="2191480" y="2744442"/>
                  </a:lnTo>
                </a:path>
                <a:path w="6499859" h="3398520">
                  <a:moveTo>
                    <a:pt x="2191480" y="2750803"/>
                  </a:moveTo>
                  <a:lnTo>
                    <a:pt x="2252466" y="2885467"/>
                  </a:lnTo>
                </a:path>
                <a:path w="6499859" h="3398520">
                  <a:moveTo>
                    <a:pt x="2252466" y="2891828"/>
                  </a:moveTo>
                  <a:lnTo>
                    <a:pt x="2320416" y="3013697"/>
                  </a:lnTo>
                </a:path>
                <a:path w="6499859" h="3398520">
                  <a:moveTo>
                    <a:pt x="2320416" y="3020130"/>
                  </a:moveTo>
                  <a:lnTo>
                    <a:pt x="2388212" y="3129133"/>
                  </a:lnTo>
                </a:path>
                <a:path w="6499859" h="3398520">
                  <a:moveTo>
                    <a:pt x="2388212" y="3135494"/>
                  </a:moveTo>
                  <a:lnTo>
                    <a:pt x="2428920" y="3193176"/>
                  </a:lnTo>
                </a:path>
                <a:path w="6499859" h="3398520">
                  <a:moveTo>
                    <a:pt x="2428920" y="3199537"/>
                  </a:moveTo>
                  <a:lnTo>
                    <a:pt x="2462819" y="3244569"/>
                  </a:lnTo>
                </a:path>
                <a:path w="6499859" h="3398520">
                  <a:moveTo>
                    <a:pt x="2469552" y="3250930"/>
                  </a:moveTo>
                  <a:lnTo>
                    <a:pt x="2510414" y="3295745"/>
                  </a:lnTo>
                </a:path>
                <a:path w="6499859" h="3398520">
                  <a:moveTo>
                    <a:pt x="2517224" y="3302178"/>
                  </a:moveTo>
                  <a:lnTo>
                    <a:pt x="2551122" y="3334200"/>
                  </a:lnTo>
                </a:path>
                <a:path w="6499859" h="3398520">
                  <a:moveTo>
                    <a:pt x="2557856" y="3340633"/>
                  </a:moveTo>
                  <a:lnTo>
                    <a:pt x="2598564" y="3366366"/>
                  </a:lnTo>
                </a:path>
                <a:path w="6499859" h="3398520">
                  <a:moveTo>
                    <a:pt x="2605298" y="3366366"/>
                  </a:moveTo>
                  <a:lnTo>
                    <a:pt x="2639196" y="3385593"/>
                  </a:lnTo>
                </a:path>
                <a:path w="6499859" h="3398520">
                  <a:moveTo>
                    <a:pt x="2646006" y="3385593"/>
                  </a:moveTo>
                  <a:lnTo>
                    <a:pt x="2679905" y="3398387"/>
                  </a:lnTo>
                </a:path>
                <a:path w="6499859" h="3398520">
                  <a:moveTo>
                    <a:pt x="2686868" y="3398387"/>
                  </a:moveTo>
                  <a:lnTo>
                    <a:pt x="2727500" y="3398387"/>
                  </a:lnTo>
                </a:path>
                <a:path w="6499859" h="3398520">
                  <a:moveTo>
                    <a:pt x="2734310" y="3398387"/>
                  </a:moveTo>
                  <a:lnTo>
                    <a:pt x="2768208" y="3385593"/>
                  </a:lnTo>
                </a:path>
                <a:path w="6499859" h="3398520">
                  <a:moveTo>
                    <a:pt x="2774942" y="3385593"/>
                  </a:moveTo>
                  <a:lnTo>
                    <a:pt x="2815650" y="3366366"/>
                  </a:lnTo>
                </a:path>
                <a:path w="6499859" h="3398520">
                  <a:moveTo>
                    <a:pt x="2822384" y="3366366"/>
                  </a:moveTo>
                  <a:lnTo>
                    <a:pt x="2856282" y="3346994"/>
                  </a:lnTo>
                </a:path>
                <a:path w="6499859" h="3398520">
                  <a:moveTo>
                    <a:pt x="2863092" y="3340633"/>
                  </a:moveTo>
                  <a:lnTo>
                    <a:pt x="2897143" y="3308612"/>
                  </a:lnTo>
                </a:path>
                <a:path w="6499859" h="3398520">
                  <a:moveTo>
                    <a:pt x="2903954" y="3302178"/>
                  </a:moveTo>
                  <a:lnTo>
                    <a:pt x="2944586" y="3257363"/>
                  </a:lnTo>
                </a:path>
                <a:path w="6499859" h="3398520">
                  <a:moveTo>
                    <a:pt x="2951396" y="3250930"/>
                  </a:moveTo>
                  <a:lnTo>
                    <a:pt x="2985294" y="3205970"/>
                  </a:lnTo>
                </a:path>
                <a:path w="6499859" h="3398520">
                  <a:moveTo>
                    <a:pt x="2992028" y="3199537"/>
                  </a:moveTo>
                  <a:lnTo>
                    <a:pt x="3032736" y="3141927"/>
                  </a:lnTo>
                </a:path>
                <a:path w="6499859" h="3398520">
                  <a:moveTo>
                    <a:pt x="3039470" y="3135494"/>
                  </a:moveTo>
                  <a:lnTo>
                    <a:pt x="3100685" y="3026491"/>
                  </a:lnTo>
                </a:path>
                <a:path w="6499859" h="3398520">
                  <a:moveTo>
                    <a:pt x="3100685" y="3020130"/>
                  </a:moveTo>
                  <a:lnTo>
                    <a:pt x="3168482" y="2898261"/>
                  </a:lnTo>
                </a:path>
                <a:path w="6499859" h="3398520">
                  <a:moveTo>
                    <a:pt x="3168482" y="2891828"/>
                  </a:moveTo>
                  <a:lnTo>
                    <a:pt x="3229468" y="2757237"/>
                  </a:lnTo>
                </a:path>
                <a:path w="6499859" h="3398520">
                  <a:moveTo>
                    <a:pt x="3229468" y="2750803"/>
                  </a:moveTo>
                  <a:lnTo>
                    <a:pt x="3317771" y="2545592"/>
                  </a:lnTo>
                </a:path>
                <a:path w="6499859" h="3398520">
                  <a:moveTo>
                    <a:pt x="3317771" y="2539159"/>
                  </a:moveTo>
                  <a:lnTo>
                    <a:pt x="3405922" y="2308287"/>
                  </a:lnTo>
                </a:path>
                <a:path w="6499859" h="3398520">
                  <a:moveTo>
                    <a:pt x="3405922" y="2301853"/>
                  </a:moveTo>
                  <a:lnTo>
                    <a:pt x="3534857" y="1942751"/>
                  </a:lnTo>
                </a:path>
                <a:path w="6499859" h="3398520">
                  <a:moveTo>
                    <a:pt x="3534857" y="1936390"/>
                  </a:moveTo>
                  <a:lnTo>
                    <a:pt x="3819739" y="1122122"/>
                  </a:lnTo>
                </a:path>
                <a:path w="6499859" h="3398520">
                  <a:moveTo>
                    <a:pt x="3819739" y="1115761"/>
                  </a:moveTo>
                  <a:lnTo>
                    <a:pt x="3901309" y="884889"/>
                  </a:lnTo>
                </a:path>
                <a:path w="6499859" h="3398520">
                  <a:moveTo>
                    <a:pt x="3901309" y="878455"/>
                  </a:moveTo>
                  <a:lnTo>
                    <a:pt x="3989383" y="673172"/>
                  </a:lnTo>
                </a:path>
                <a:path w="6499859" h="3398520">
                  <a:moveTo>
                    <a:pt x="3989383" y="666811"/>
                  </a:moveTo>
                  <a:lnTo>
                    <a:pt x="4057409" y="525786"/>
                  </a:lnTo>
                </a:path>
                <a:path w="6499859" h="3398520">
                  <a:moveTo>
                    <a:pt x="4057409" y="519353"/>
                  </a:moveTo>
                  <a:lnTo>
                    <a:pt x="4118395" y="397556"/>
                  </a:lnTo>
                </a:path>
                <a:path w="6499859" h="3398520">
                  <a:moveTo>
                    <a:pt x="4118395" y="391123"/>
                  </a:moveTo>
                  <a:lnTo>
                    <a:pt x="4186191" y="282120"/>
                  </a:lnTo>
                </a:path>
                <a:path w="6499859" h="3398520">
                  <a:moveTo>
                    <a:pt x="4186191" y="275687"/>
                  </a:moveTo>
                  <a:lnTo>
                    <a:pt x="4226823" y="218077"/>
                  </a:lnTo>
                </a:path>
                <a:path w="6499859" h="3398520">
                  <a:moveTo>
                    <a:pt x="4226823" y="211644"/>
                  </a:moveTo>
                  <a:lnTo>
                    <a:pt x="4267685" y="160251"/>
                  </a:lnTo>
                </a:path>
                <a:path w="6499859" h="3398520">
                  <a:moveTo>
                    <a:pt x="4274495" y="153818"/>
                  </a:moveTo>
                  <a:lnTo>
                    <a:pt x="4308393" y="109002"/>
                  </a:lnTo>
                </a:path>
                <a:path w="6499859" h="3398520">
                  <a:moveTo>
                    <a:pt x="4315127" y="102641"/>
                  </a:moveTo>
                  <a:lnTo>
                    <a:pt x="4355835" y="70620"/>
                  </a:lnTo>
                </a:path>
                <a:path w="6499859" h="3398520">
                  <a:moveTo>
                    <a:pt x="4362569" y="64187"/>
                  </a:moveTo>
                  <a:lnTo>
                    <a:pt x="4396467" y="38454"/>
                  </a:lnTo>
                </a:path>
                <a:path w="6499859" h="3398520">
                  <a:moveTo>
                    <a:pt x="4403277" y="32021"/>
                  </a:moveTo>
                  <a:lnTo>
                    <a:pt x="4437175" y="12794"/>
                  </a:lnTo>
                </a:path>
                <a:path w="6499859" h="3398520">
                  <a:moveTo>
                    <a:pt x="4444139" y="12794"/>
                  </a:moveTo>
                  <a:lnTo>
                    <a:pt x="4484771" y="0"/>
                  </a:lnTo>
                </a:path>
                <a:path w="6499859" h="3398520">
                  <a:moveTo>
                    <a:pt x="4491581" y="0"/>
                  </a:moveTo>
                  <a:lnTo>
                    <a:pt x="4525479" y="0"/>
                  </a:lnTo>
                </a:path>
                <a:path w="6499859" h="3398520">
                  <a:moveTo>
                    <a:pt x="4532213" y="0"/>
                  </a:moveTo>
                  <a:lnTo>
                    <a:pt x="4566111" y="6433"/>
                  </a:lnTo>
                </a:path>
                <a:path w="6499859" h="3398520">
                  <a:moveTo>
                    <a:pt x="4572921" y="6433"/>
                  </a:moveTo>
                  <a:lnTo>
                    <a:pt x="4613553" y="25588"/>
                  </a:lnTo>
                </a:path>
                <a:path w="6499859" h="3398520">
                  <a:moveTo>
                    <a:pt x="4620363" y="25588"/>
                  </a:moveTo>
                  <a:lnTo>
                    <a:pt x="4654414" y="44815"/>
                  </a:lnTo>
                </a:path>
                <a:path w="6499859" h="3398520">
                  <a:moveTo>
                    <a:pt x="4661225" y="51393"/>
                  </a:moveTo>
                  <a:lnTo>
                    <a:pt x="4701856" y="83414"/>
                  </a:lnTo>
                </a:path>
                <a:path w="6499859" h="3398520">
                  <a:moveTo>
                    <a:pt x="4708667" y="89847"/>
                  </a:moveTo>
                  <a:lnTo>
                    <a:pt x="4742565" y="128230"/>
                  </a:lnTo>
                </a:path>
                <a:path w="6499859" h="3398520">
                  <a:moveTo>
                    <a:pt x="4749299" y="134663"/>
                  </a:moveTo>
                  <a:lnTo>
                    <a:pt x="4790007" y="186056"/>
                  </a:lnTo>
                </a:path>
                <a:path w="6499859" h="3398520">
                  <a:moveTo>
                    <a:pt x="4790007" y="192417"/>
                  </a:moveTo>
                  <a:lnTo>
                    <a:pt x="4830639" y="250099"/>
                  </a:lnTo>
                </a:path>
                <a:path w="6499859" h="3398520">
                  <a:moveTo>
                    <a:pt x="4837602" y="256460"/>
                  </a:moveTo>
                  <a:lnTo>
                    <a:pt x="4898665" y="359102"/>
                  </a:lnTo>
                </a:path>
                <a:path w="6499859" h="3398520">
                  <a:moveTo>
                    <a:pt x="4898665" y="365535"/>
                  </a:moveTo>
                  <a:lnTo>
                    <a:pt x="4966461" y="487332"/>
                  </a:lnTo>
                </a:path>
                <a:path w="6499859" h="3398520">
                  <a:moveTo>
                    <a:pt x="4966461" y="493765"/>
                  </a:moveTo>
                  <a:lnTo>
                    <a:pt x="5034410" y="628356"/>
                  </a:lnTo>
                </a:path>
                <a:path w="6499859" h="3398520">
                  <a:moveTo>
                    <a:pt x="5034410" y="634789"/>
                  </a:moveTo>
                  <a:lnTo>
                    <a:pt x="5115751" y="840073"/>
                  </a:lnTo>
                </a:path>
                <a:path w="6499859" h="3398520">
                  <a:moveTo>
                    <a:pt x="5115751" y="846434"/>
                  </a:moveTo>
                  <a:lnTo>
                    <a:pt x="5203824" y="1064295"/>
                  </a:lnTo>
                </a:path>
                <a:path w="6499859" h="3398520">
                  <a:moveTo>
                    <a:pt x="5203824" y="1070873"/>
                  </a:moveTo>
                  <a:lnTo>
                    <a:pt x="5312482" y="1372221"/>
                  </a:lnTo>
                </a:path>
                <a:path w="6499859" h="3398520">
                  <a:moveTo>
                    <a:pt x="5312482" y="1378582"/>
                  </a:moveTo>
                  <a:lnTo>
                    <a:pt x="5658580" y="2378907"/>
                  </a:lnTo>
                </a:path>
                <a:path w="6499859" h="3398520">
                  <a:moveTo>
                    <a:pt x="5658580" y="2385340"/>
                  </a:moveTo>
                  <a:lnTo>
                    <a:pt x="5746654" y="2603346"/>
                  </a:lnTo>
                </a:path>
                <a:path w="6499859" h="3398520">
                  <a:moveTo>
                    <a:pt x="5746654" y="2609779"/>
                  </a:moveTo>
                  <a:lnTo>
                    <a:pt x="5834958" y="2808413"/>
                  </a:lnTo>
                </a:path>
                <a:path w="6499859" h="3398520">
                  <a:moveTo>
                    <a:pt x="5834958" y="2814846"/>
                  </a:moveTo>
                  <a:lnTo>
                    <a:pt x="5896020" y="2943076"/>
                  </a:lnTo>
                </a:path>
                <a:path w="6499859" h="3398520">
                  <a:moveTo>
                    <a:pt x="5896020" y="2949509"/>
                  </a:moveTo>
                  <a:lnTo>
                    <a:pt x="5963816" y="3064946"/>
                  </a:lnTo>
                </a:path>
                <a:path w="6499859" h="3398520">
                  <a:moveTo>
                    <a:pt x="5963816" y="3071306"/>
                  </a:moveTo>
                  <a:lnTo>
                    <a:pt x="6031766" y="3173948"/>
                  </a:lnTo>
                </a:path>
                <a:path w="6499859" h="3398520">
                  <a:moveTo>
                    <a:pt x="6031766" y="3180382"/>
                  </a:moveTo>
                  <a:lnTo>
                    <a:pt x="6072398" y="3231558"/>
                  </a:lnTo>
                </a:path>
                <a:path w="6499859" h="3398520">
                  <a:moveTo>
                    <a:pt x="6072398" y="3238136"/>
                  </a:moveTo>
                  <a:lnTo>
                    <a:pt x="6106296" y="3282951"/>
                  </a:lnTo>
                </a:path>
                <a:path w="6499859" h="3398520">
                  <a:moveTo>
                    <a:pt x="6113106" y="3289384"/>
                  </a:moveTo>
                  <a:lnTo>
                    <a:pt x="6153738" y="3321406"/>
                  </a:lnTo>
                </a:path>
                <a:path w="6499859" h="3398520">
                  <a:moveTo>
                    <a:pt x="6160548" y="3327767"/>
                  </a:moveTo>
                  <a:lnTo>
                    <a:pt x="6194446" y="3353427"/>
                  </a:lnTo>
                </a:path>
                <a:path w="6499859" h="3398520">
                  <a:moveTo>
                    <a:pt x="6201180" y="3359788"/>
                  </a:moveTo>
                  <a:lnTo>
                    <a:pt x="6242041" y="3379232"/>
                  </a:lnTo>
                </a:path>
                <a:path w="6499859" h="3398520">
                  <a:moveTo>
                    <a:pt x="6248852" y="3379232"/>
                  </a:moveTo>
                  <a:lnTo>
                    <a:pt x="6282750" y="3392026"/>
                  </a:lnTo>
                </a:path>
                <a:path w="6499859" h="3398520">
                  <a:moveTo>
                    <a:pt x="6289484" y="3392026"/>
                  </a:moveTo>
                  <a:lnTo>
                    <a:pt x="6323382" y="3398387"/>
                  </a:lnTo>
                </a:path>
                <a:path w="6499859" h="3398520">
                  <a:moveTo>
                    <a:pt x="6330192" y="3398387"/>
                  </a:moveTo>
                  <a:lnTo>
                    <a:pt x="6370824" y="3392026"/>
                  </a:lnTo>
                </a:path>
                <a:path w="6499859" h="3398520">
                  <a:moveTo>
                    <a:pt x="6377634" y="3392026"/>
                  </a:moveTo>
                  <a:lnTo>
                    <a:pt x="6411685" y="3372799"/>
                  </a:lnTo>
                </a:path>
                <a:path w="6499859" h="3398520">
                  <a:moveTo>
                    <a:pt x="6418495" y="3372799"/>
                  </a:moveTo>
                  <a:lnTo>
                    <a:pt x="6459127" y="3346994"/>
                  </a:lnTo>
                </a:path>
                <a:path w="6499859" h="3398520">
                  <a:moveTo>
                    <a:pt x="6465938" y="3346994"/>
                  </a:moveTo>
                  <a:lnTo>
                    <a:pt x="6479481" y="3334200"/>
                  </a:lnTo>
                </a:path>
                <a:path w="6499859" h="3398520">
                  <a:moveTo>
                    <a:pt x="6486292" y="3334200"/>
                  </a:moveTo>
                  <a:lnTo>
                    <a:pt x="6499836" y="3321406"/>
                  </a:lnTo>
                </a:path>
              </a:pathLst>
            </a:custGeom>
            <a:ln w="659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396457" y="415752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201"/>
                  </a:moveTo>
                  <a:lnTo>
                    <a:pt x="992" y="937"/>
                  </a:lnTo>
                  <a:lnTo>
                    <a:pt x="3389" y="0"/>
                  </a:lnTo>
                  <a:lnTo>
                    <a:pt x="5785" y="937"/>
                  </a:lnTo>
                  <a:lnTo>
                    <a:pt x="6778" y="3201"/>
                  </a:lnTo>
                  <a:lnTo>
                    <a:pt x="5785" y="5465"/>
                  </a:lnTo>
                  <a:lnTo>
                    <a:pt x="3389" y="6403"/>
                  </a:lnTo>
                  <a:lnTo>
                    <a:pt x="992" y="5465"/>
                  </a:lnTo>
                  <a:lnTo>
                    <a:pt x="0" y="320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236790" y="2122274"/>
              <a:ext cx="6642734" cy="3731895"/>
            </a:xfrm>
            <a:custGeom>
              <a:avLst/>
              <a:gdLst/>
              <a:ahLst/>
              <a:cxnLst/>
              <a:rect l="l" t="t" r="r" b="b"/>
              <a:pathLst>
                <a:path w="6642734" h="3731895">
                  <a:moveTo>
                    <a:pt x="163055" y="2038454"/>
                  </a:moveTo>
                  <a:lnTo>
                    <a:pt x="196945" y="2038454"/>
                  </a:lnTo>
                </a:path>
                <a:path w="6642734" h="3731895">
                  <a:moveTo>
                    <a:pt x="203725" y="2038454"/>
                  </a:moveTo>
                  <a:lnTo>
                    <a:pt x="1065335" y="2038454"/>
                  </a:lnTo>
                </a:path>
                <a:path w="6642734" h="3731895">
                  <a:moveTo>
                    <a:pt x="1072069" y="2038454"/>
                  </a:moveTo>
                  <a:lnTo>
                    <a:pt x="1092652" y="345802"/>
                  </a:lnTo>
                </a:path>
                <a:path w="6642734" h="3731895">
                  <a:moveTo>
                    <a:pt x="1092652" y="339368"/>
                  </a:moveTo>
                  <a:lnTo>
                    <a:pt x="1133284" y="352163"/>
                  </a:lnTo>
                </a:path>
                <a:path w="6642734" h="3731895">
                  <a:moveTo>
                    <a:pt x="1140094" y="352163"/>
                  </a:moveTo>
                  <a:lnTo>
                    <a:pt x="1173993" y="371390"/>
                  </a:lnTo>
                </a:path>
                <a:path w="6642734" h="3731895">
                  <a:moveTo>
                    <a:pt x="1180726" y="371390"/>
                  </a:moveTo>
                  <a:lnTo>
                    <a:pt x="1221435" y="397195"/>
                  </a:lnTo>
                </a:path>
                <a:path w="6642734" h="3731895">
                  <a:moveTo>
                    <a:pt x="1228168" y="403556"/>
                  </a:moveTo>
                  <a:lnTo>
                    <a:pt x="1262067" y="435577"/>
                  </a:lnTo>
                </a:path>
                <a:path w="6642734" h="3731895">
                  <a:moveTo>
                    <a:pt x="1268877" y="442010"/>
                  </a:moveTo>
                  <a:lnTo>
                    <a:pt x="1302928" y="486826"/>
                  </a:lnTo>
                </a:path>
                <a:path w="6642734" h="3731895">
                  <a:moveTo>
                    <a:pt x="1309738" y="493187"/>
                  </a:moveTo>
                  <a:lnTo>
                    <a:pt x="1350370" y="544652"/>
                  </a:lnTo>
                </a:path>
                <a:path w="6642734" h="3731895">
                  <a:moveTo>
                    <a:pt x="1357180" y="551013"/>
                  </a:moveTo>
                  <a:lnTo>
                    <a:pt x="1397812" y="608623"/>
                  </a:lnTo>
                </a:path>
                <a:path w="6642734" h="3731895">
                  <a:moveTo>
                    <a:pt x="1397812" y="615056"/>
                  </a:moveTo>
                  <a:lnTo>
                    <a:pt x="1465609" y="724059"/>
                  </a:lnTo>
                </a:path>
                <a:path w="6642734" h="3731895">
                  <a:moveTo>
                    <a:pt x="1465609" y="730492"/>
                  </a:moveTo>
                  <a:lnTo>
                    <a:pt x="1526824" y="852289"/>
                  </a:lnTo>
                </a:path>
                <a:path w="6642734" h="3731895">
                  <a:moveTo>
                    <a:pt x="1526824" y="858722"/>
                  </a:moveTo>
                  <a:lnTo>
                    <a:pt x="1594620" y="999746"/>
                  </a:lnTo>
                </a:path>
                <a:path w="6642734" h="3731895">
                  <a:moveTo>
                    <a:pt x="1594620" y="1006180"/>
                  </a:moveTo>
                  <a:lnTo>
                    <a:pt x="1682924" y="1211391"/>
                  </a:lnTo>
                </a:path>
                <a:path w="6642734" h="3731895">
                  <a:moveTo>
                    <a:pt x="1682924" y="1217824"/>
                  </a:moveTo>
                  <a:lnTo>
                    <a:pt x="1770998" y="1448696"/>
                  </a:lnTo>
                </a:path>
                <a:path w="6642734" h="3731895">
                  <a:moveTo>
                    <a:pt x="1770998" y="1455130"/>
                  </a:moveTo>
                  <a:lnTo>
                    <a:pt x="1900010" y="1820593"/>
                  </a:lnTo>
                </a:path>
                <a:path w="6642734" h="3731895">
                  <a:moveTo>
                    <a:pt x="1900010" y="1827026"/>
                  </a:moveTo>
                  <a:lnTo>
                    <a:pt x="2178082" y="2634861"/>
                  </a:lnTo>
                </a:path>
                <a:path w="6642734" h="3731895">
                  <a:moveTo>
                    <a:pt x="2178082" y="2641222"/>
                  </a:moveTo>
                  <a:lnTo>
                    <a:pt x="2266385" y="2872094"/>
                  </a:lnTo>
                </a:path>
                <a:path w="6642734" h="3731895">
                  <a:moveTo>
                    <a:pt x="2266385" y="2878528"/>
                  </a:moveTo>
                  <a:lnTo>
                    <a:pt x="2354536" y="3083811"/>
                  </a:lnTo>
                </a:path>
                <a:path w="6642734" h="3731895">
                  <a:moveTo>
                    <a:pt x="2354536" y="3090172"/>
                  </a:moveTo>
                  <a:lnTo>
                    <a:pt x="2415522" y="3224836"/>
                  </a:lnTo>
                </a:path>
                <a:path w="6642734" h="3731895">
                  <a:moveTo>
                    <a:pt x="2415522" y="3231197"/>
                  </a:moveTo>
                  <a:lnTo>
                    <a:pt x="2483471" y="3353066"/>
                  </a:lnTo>
                </a:path>
                <a:path w="6642734" h="3731895">
                  <a:moveTo>
                    <a:pt x="2483471" y="3359499"/>
                  </a:moveTo>
                  <a:lnTo>
                    <a:pt x="2551268" y="3468502"/>
                  </a:lnTo>
                </a:path>
                <a:path w="6642734" h="3731895">
                  <a:moveTo>
                    <a:pt x="2551268" y="3474863"/>
                  </a:moveTo>
                  <a:lnTo>
                    <a:pt x="2591976" y="3532545"/>
                  </a:lnTo>
                </a:path>
                <a:path w="6642734" h="3731895">
                  <a:moveTo>
                    <a:pt x="2591976" y="3538905"/>
                  </a:moveTo>
                  <a:lnTo>
                    <a:pt x="2625874" y="3583938"/>
                  </a:lnTo>
                </a:path>
                <a:path w="6642734" h="3731895">
                  <a:moveTo>
                    <a:pt x="2632608" y="3590299"/>
                  </a:moveTo>
                  <a:lnTo>
                    <a:pt x="2673469" y="3635114"/>
                  </a:lnTo>
                </a:path>
                <a:path w="6642734" h="3731895">
                  <a:moveTo>
                    <a:pt x="2680279" y="3641547"/>
                  </a:moveTo>
                  <a:lnTo>
                    <a:pt x="2714178" y="3673569"/>
                  </a:lnTo>
                </a:path>
                <a:path w="6642734" h="3731895">
                  <a:moveTo>
                    <a:pt x="2720911" y="3680002"/>
                  </a:moveTo>
                  <a:lnTo>
                    <a:pt x="2761620" y="3705735"/>
                  </a:lnTo>
                </a:path>
                <a:path w="6642734" h="3731895">
                  <a:moveTo>
                    <a:pt x="2768353" y="3705735"/>
                  </a:moveTo>
                  <a:lnTo>
                    <a:pt x="2802252" y="3724962"/>
                  </a:lnTo>
                </a:path>
                <a:path w="6642734" h="3731895">
                  <a:moveTo>
                    <a:pt x="2809062" y="3724962"/>
                  </a:moveTo>
                  <a:lnTo>
                    <a:pt x="2822606" y="3731395"/>
                  </a:lnTo>
                </a:path>
                <a:path w="6642734" h="3731895">
                  <a:moveTo>
                    <a:pt x="2829340" y="3731395"/>
                  </a:moveTo>
                  <a:lnTo>
                    <a:pt x="2849923" y="1788427"/>
                  </a:lnTo>
                </a:path>
                <a:path w="6642734" h="3731895">
                  <a:moveTo>
                    <a:pt x="2849923" y="1781994"/>
                  </a:moveTo>
                  <a:lnTo>
                    <a:pt x="2877011" y="2032093"/>
                  </a:lnTo>
                </a:path>
                <a:path w="6642734" h="3731895">
                  <a:moveTo>
                    <a:pt x="2877011" y="2038454"/>
                  </a:moveTo>
                  <a:lnTo>
                    <a:pt x="3819961" y="2038454"/>
                  </a:lnTo>
                </a:path>
                <a:path w="6642734" h="3731895">
                  <a:moveTo>
                    <a:pt x="3826925" y="2038454"/>
                  </a:moveTo>
                  <a:lnTo>
                    <a:pt x="6642537" y="2038454"/>
                  </a:lnTo>
                </a:path>
                <a:path w="6642734" h="3731895">
                  <a:moveTo>
                    <a:pt x="0" y="0"/>
                  </a:moveTo>
                  <a:lnTo>
                    <a:pt x="374" y="0"/>
                  </a:lnTo>
                </a:path>
              </a:pathLst>
            </a:custGeom>
            <a:ln w="659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338455">
              <a:lnSpc>
                <a:spcPts val="2820"/>
              </a:lnSpc>
              <a:spcBef>
                <a:spcPts val="100"/>
              </a:spcBef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24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2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ATP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endParaRPr sz="2400">
              <a:latin typeface="Arial"/>
              <a:cs typeface="Arial"/>
            </a:endParaRPr>
          </a:p>
          <a:p>
            <a:pPr algn="ctr" marL="338455">
              <a:lnSpc>
                <a:spcPts val="2940"/>
              </a:lnSpc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r>
              <a:rPr dirty="0" sz="24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(con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resistencia</a:t>
            </a:r>
            <a:r>
              <a:rPr dirty="0" sz="2400" spc="-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Rp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6.67L/</a:t>
            </a:r>
            <a:r>
              <a:rPr dirty="0" sz="2500" spc="-10" i="0">
                <a:solidFill>
                  <a:srgbClr val="3333CC"/>
                </a:solidFill>
                <a:latin typeface="Symbol"/>
                <a:cs typeface="Symbol"/>
              </a:rPr>
              <a:t>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t)=3.333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3333CC"/>
                </a:solidFill>
                <a:latin typeface="Arial"/>
                <a:cs typeface="Arial"/>
              </a:rPr>
              <a:t>Ohms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24090" y="1913410"/>
            <a:ext cx="7391400" cy="4801235"/>
            <a:chOff x="824090" y="1913410"/>
            <a:chExt cx="7391400" cy="4801235"/>
          </a:xfrm>
        </p:grpSpPr>
        <p:sp>
          <p:nvSpPr>
            <p:cNvPr id="4" name="object 4" descr=""/>
            <p:cNvSpPr/>
            <p:nvPr/>
          </p:nvSpPr>
          <p:spPr>
            <a:xfrm>
              <a:off x="827582" y="1916903"/>
              <a:ext cx="7384415" cy="4794250"/>
            </a:xfrm>
            <a:custGeom>
              <a:avLst/>
              <a:gdLst/>
              <a:ahLst/>
              <a:cxnLst/>
              <a:rect l="l" t="t" r="r" b="b"/>
              <a:pathLst>
                <a:path w="7384415" h="4794250">
                  <a:moveTo>
                    <a:pt x="7383978" y="0"/>
                  </a:moveTo>
                  <a:lnTo>
                    <a:pt x="0" y="0"/>
                  </a:lnTo>
                  <a:lnTo>
                    <a:pt x="0" y="4793838"/>
                  </a:lnTo>
                  <a:lnTo>
                    <a:pt x="7383978" y="4793838"/>
                  </a:lnTo>
                  <a:lnTo>
                    <a:pt x="73839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27582" y="1916903"/>
              <a:ext cx="7384415" cy="4794250"/>
            </a:xfrm>
            <a:custGeom>
              <a:avLst/>
              <a:gdLst/>
              <a:ahLst/>
              <a:cxnLst/>
              <a:rect l="l" t="t" r="r" b="b"/>
              <a:pathLst>
                <a:path w="7384415" h="4794250">
                  <a:moveTo>
                    <a:pt x="0" y="4793838"/>
                  </a:moveTo>
                  <a:lnTo>
                    <a:pt x="7383978" y="4793838"/>
                  </a:lnTo>
                  <a:lnTo>
                    <a:pt x="7383978" y="0"/>
                  </a:lnTo>
                  <a:lnTo>
                    <a:pt x="0" y="0"/>
                  </a:lnTo>
                  <a:lnTo>
                    <a:pt x="0" y="4793838"/>
                  </a:lnTo>
                  <a:close/>
                </a:path>
              </a:pathLst>
            </a:custGeom>
            <a:ln w="68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42022" y="6489420"/>
              <a:ext cx="354965" cy="214629"/>
            </a:xfrm>
            <a:custGeom>
              <a:avLst/>
              <a:gdLst/>
              <a:ahLst/>
              <a:cxnLst/>
              <a:rect l="l" t="t" r="r" b="b"/>
              <a:pathLst>
                <a:path w="354965" h="214629">
                  <a:moveTo>
                    <a:pt x="354444" y="0"/>
                  </a:moveTo>
                  <a:lnTo>
                    <a:pt x="0" y="0"/>
                  </a:lnTo>
                  <a:lnTo>
                    <a:pt x="0" y="100622"/>
                  </a:lnTo>
                  <a:lnTo>
                    <a:pt x="0" y="114007"/>
                  </a:lnTo>
                  <a:lnTo>
                    <a:pt x="0" y="214630"/>
                  </a:lnTo>
                  <a:lnTo>
                    <a:pt x="347218" y="214630"/>
                  </a:lnTo>
                  <a:lnTo>
                    <a:pt x="347218" y="114007"/>
                  </a:lnTo>
                  <a:lnTo>
                    <a:pt x="354444" y="114007"/>
                  </a:lnTo>
                  <a:lnTo>
                    <a:pt x="3544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29333" y="6470029"/>
            <a:ext cx="380365" cy="24701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790"/>
              </a:lnSpc>
              <a:spcBef>
                <a:spcPts val="260"/>
              </a:spcBef>
            </a:pPr>
            <a:r>
              <a:rPr dirty="0" sz="800" spc="-10" i="1">
                <a:latin typeface="Arial"/>
                <a:cs typeface="Arial"/>
              </a:rPr>
              <a:t>factors: offsets: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529029" y="6489420"/>
            <a:ext cx="58419" cy="214629"/>
          </a:xfrm>
          <a:custGeom>
            <a:avLst/>
            <a:gdLst/>
            <a:ahLst/>
            <a:cxnLst/>
            <a:rect l="l" t="t" r="r" b="b"/>
            <a:pathLst>
              <a:path w="58419" h="214629">
                <a:moveTo>
                  <a:pt x="57797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797" y="214630"/>
                </a:lnTo>
                <a:lnTo>
                  <a:pt x="57797" y="114007"/>
                </a:lnTo>
                <a:lnTo>
                  <a:pt x="57797" y="100622"/>
                </a:lnTo>
                <a:lnTo>
                  <a:pt x="577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516331" y="6470029"/>
            <a:ext cx="86360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50" i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926831" y="6489420"/>
            <a:ext cx="188595" cy="214629"/>
          </a:xfrm>
          <a:custGeom>
            <a:avLst/>
            <a:gdLst/>
            <a:ahLst/>
            <a:cxnLst/>
            <a:rect l="l" t="t" r="r" b="b"/>
            <a:pathLst>
              <a:path w="188594" h="214629">
                <a:moveTo>
                  <a:pt x="188048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797" y="214630"/>
                </a:lnTo>
                <a:lnTo>
                  <a:pt x="57797" y="114007"/>
                </a:lnTo>
                <a:lnTo>
                  <a:pt x="188048" y="114007"/>
                </a:lnTo>
                <a:lnTo>
                  <a:pt x="1880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914131" y="6470029"/>
            <a:ext cx="216535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25" i="1">
                <a:solidFill>
                  <a:srgbClr val="FF0000"/>
                </a:solidFill>
                <a:latin typeface="Arial"/>
                <a:cs typeface="Arial"/>
              </a:rPr>
              <a:t>1E4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599321" y="6489420"/>
            <a:ext cx="58419" cy="214629"/>
          </a:xfrm>
          <a:custGeom>
            <a:avLst/>
            <a:gdLst/>
            <a:ahLst/>
            <a:cxnLst/>
            <a:rect l="l" t="t" r="r" b="b"/>
            <a:pathLst>
              <a:path w="58419" h="214629">
                <a:moveTo>
                  <a:pt x="57810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810" y="214630"/>
                </a:lnTo>
                <a:lnTo>
                  <a:pt x="57810" y="114007"/>
                </a:lnTo>
                <a:lnTo>
                  <a:pt x="57810" y="100622"/>
                </a:lnTo>
                <a:lnTo>
                  <a:pt x="57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829333" y="6369413"/>
            <a:ext cx="23749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69745" algn="l"/>
                <a:tab pos="2138680" algn="l"/>
              </a:tabLst>
            </a:pPr>
            <a:r>
              <a:rPr dirty="0" sz="800">
                <a:latin typeface="Arial MT"/>
                <a:cs typeface="Arial MT"/>
              </a:rPr>
              <a:t>(file RLCA.pl4;</a:t>
            </a:r>
            <a:r>
              <a:rPr dirty="0" sz="800" spc="1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x-var</a:t>
            </a:r>
            <a:r>
              <a:rPr dirty="0" sz="800" spc="3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t)</a:t>
            </a:r>
            <a:r>
              <a:rPr dirty="0" sz="800" spc="290"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c:VG</a:t>
            </a:r>
            <a:r>
              <a:rPr dirty="0" sz="800" spc="260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80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8000"/>
                </a:solidFill>
                <a:latin typeface="Arial MT"/>
                <a:cs typeface="Arial MT"/>
              </a:rPr>
              <a:t>v:VG</a:t>
            </a:r>
            <a:r>
              <a:rPr dirty="0" sz="80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968244" y="6489420"/>
            <a:ext cx="58419" cy="214629"/>
          </a:xfrm>
          <a:custGeom>
            <a:avLst/>
            <a:gdLst/>
            <a:ahLst/>
            <a:cxnLst/>
            <a:rect l="l" t="t" r="r" b="b"/>
            <a:pathLst>
              <a:path w="58419" h="214629">
                <a:moveTo>
                  <a:pt x="57797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797" y="214630"/>
                </a:lnTo>
                <a:lnTo>
                  <a:pt x="57797" y="114007"/>
                </a:lnTo>
                <a:lnTo>
                  <a:pt x="57797" y="100622"/>
                </a:lnTo>
                <a:lnTo>
                  <a:pt x="577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586633" y="6470029"/>
            <a:ext cx="455295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  <a:tabLst>
                <a:tab pos="38100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  <a:tabLst>
                <a:tab pos="38100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200201" y="2034122"/>
            <a:ext cx="6943090" cy="4214495"/>
            <a:chOff x="1200201" y="2034122"/>
            <a:chExt cx="6943090" cy="4214495"/>
          </a:xfrm>
        </p:grpSpPr>
        <p:sp>
          <p:nvSpPr>
            <p:cNvPr id="17" name="object 17" descr=""/>
            <p:cNvSpPr/>
            <p:nvPr/>
          </p:nvSpPr>
          <p:spPr>
            <a:xfrm>
              <a:off x="1203694" y="2037614"/>
              <a:ext cx="6936105" cy="4144010"/>
            </a:xfrm>
            <a:custGeom>
              <a:avLst/>
              <a:gdLst/>
              <a:ahLst/>
              <a:cxnLst/>
              <a:rect l="l" t="t" r="r" b="b"/>
              <a:pathLst>
                <a:path w="6936105" h="4144010">
                  <a:moveTo>
                    <a:pt x="0" y="4143448"/>
                  </a:moveTo>
                  <a:lnTo>
                    <a:pt x="6935617" y="4143448"/>
                  </a:lnTo>
                  <a:lnTo>
                    <a:pt x="6935617" y="0"/>
                  </a:lnTo>
                  <a:lnTo>
                    <a:pt x="0" y="0"/>
                  </a:lnTo>
                  <a:lnTo>
                    <a:pt x="0" y="4143448"/>
                  </a:lnTo>
                  <a:close/>
                </a:path>
              </a:pathLst>
            </a:custGeom>
            <a:ln w="68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07307" y="6184411"/>
              <a:ext cx="1388745" cy="60325"/>
            </a:xfrm>
            <a:custGeom>
              <a:avLst/>
              <a:gdLst/>
              <a:ahLst/>
              <a:cxnLst/>
              <a:rect l="l" t="t" r="r" b="b"/>
              <a:pathLst>
                <a:path w="1388745" h="60325">
                  <a:moveTo>
                    <a:pt x="0" y="0"/>
                  </a:moveTo>
                  <a:lnTo>
                    <a:pt x="0" y="60262"/>
                  </a:lnTo>
                </a:path>
                <a:path w="1388745" h="60325">
                  <a:moveTo>
                    <a:pt x="1388436" y="0"/>
                  </a:moveTo>
                  <a:lnTo>
                    <a:pt x="1388436" y="60262"/>
                  </a:lnTo>
                </a:path>
              </a:pathLst>
            </a:custGeom>
            <a:ln w="69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162095" y="6228625"/>
            <a:ext cx="147828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00810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984384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903088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5365847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5284306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6754243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6672947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8142965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061587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323834" y="6248707"/>
            <a:ext cx="2387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[ms]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131361" y="2033767"/>
            <a:ext cx="5623560" cy="4154170"/>
            <a:chOff x="1131361" y="2033767"/>
            <a:chExt cx="5623560" cy="4154170"/>
          </a:xfrm>
        </p:grpSpPr>
        <p:sp>
          <p:nvSpPr>
            <p:cNvPr id="30" name="object 30" descr=""/>
            <p:cNvSpPr/>
            <p:nvPr/>
          </p:nvSpPr>
          <p:spPr>
            <a:xfrm>
              <a:off x="2592155" y="2037577"/>
              <a:ext cx="4158615" cy="4144010"/>
            </a:xfrm>
            <a:custGeom>
              <a:avLst/>
              <a:gdLst/>
              <a:ahLst/>
              <a:cxnLst/>
              <a:rect l="l" t="t" r="r" b="b"/>
              <a:pathLst>
                <a:path w="4158615" h="4144010">
                  <a:moveTo>
                    <a:pt x="0" y="0"/>
                  </a:moveTo>
                  <a:lnTo>
                    <a:pt x="0" y="4143486"/>
                  </a:lnTo>
                </a:path>
                <a:path w="4158615" h="4144010">
                  <a:moveTo>
                    <a:pt x="1388640" y="0"/>
                  </a:moveTo>
                  <a:lnTo>
                    <a:pt x="1388640" y="4143486"/>
                  </a:lnTo>
                </a:path>
                <a:path w="4158615" h="4144010">
                  <a:moveTo>
                    <a:pt x="2770021" y="0"/>
                  </a:moveTo>
                  <a:lnTo>
                    <a:pt x="2770021" y="4143486"/>
                  </a:lnTo>
                </a:path>
                <a:path w="4158615" h="4144010">
                  <a:moveTo>
                    <a:pt x="4158499" y="0"/>
                  </a:moveTo>
                  <a:lnTo>
                    <a:pt x="4158499" y="4143486"/>
                  </a:lnTo>
                </a:path>
              </a:pathLst>
            </a:custGeom>
            <a:ln w="69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34853" y="6184411"/>
              <a:ext cx="65405" cy="0"/>
            </a:xfrm>
            <a:custGeom>
              <a:avLst/>
              <a:gdLst/>
              <a:ahLst/>
              <a:cxnLst/>
              <a:rect l="l" t="t" r="r" b="b"/>
              <a:pathLst>
                <a:path w="65405" h="0">
                  <a:moveTo>
                    <a:pt x="65227" y="0"/>
                  </a:moveTo>
                  <a:lnTo>
                    <a:pt x="0" y="0"/>
                  </a:lnTo>
                </a:path>
              </a:pathLst>
            </a:custGeom>
            <a:ln w="6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851008" y="6094533"/>
            <a:ext cx="255904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5">
                <a:latin typeface="Arial MT"/>
                <a:cs typeface="Arial MT"/>
              </a:rPr>
              <a:t>500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1134853" y="5353091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629"/>
                </a:moveTo>
                <a:lnTo>
                  <a:pt x="0" y="415629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851008" y="5263161"/>
            <a:ext cx="255904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5">
                <a:latin typeface="Arial MT"/>
                <a:cs typeface="Arial MT"/>
              </a:rPr>
              <a:t>240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1134853" y="4528407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705"/>
                </a:moveTo>
                <a:lnTo>
                  <a:pt x="0" y="415705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952360" y="4438553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1134853" y="3696921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629"/>
                </a:moveTo>
                <a:lnTo>
                  <a:pt x="0" y="415629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887135" y="3607218"/>
            <a:ext cx="220979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280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1134853" y="2872237"/>
            <a:ext cx="65405" cy="409575"/>
          </a:xfrm>
          <a:custGeom>
            <a:avLst/>
            <a:gdLst/>
            <a:ahLst/>
            <a:cxnLst/>
            <a:rect l="l" t="t" r="r" b="b"/>
            <a:pathLst>
              <a:path w="65405" h="409575">
                <a:moveTo>
                  <a:pt x="65227" y="408978"/>
                </a:moveTo>
                <a:lnTo>
                  <a:pt x="0" y="408978"/>
                </a:lnTo>
              </a:path>
              <a:path w="65405" h="40957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887135" y="2782382"/>
            <a:ext cx="220979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540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1134853" y="2040902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705"/>
                </a:moveTo>
                <a:lnTo>
                  <a:pt x="0" y="415705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874435" y="1951047"/>
            <a:ext cx="341630" cy="4425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800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850">
              <a:latin typeface="Arial MT"/>
              <a:cs typeface="Arial MT"/>
            </a:endParaRPr>
          </a:p>
          <a:p>
            <a:pPr marL="61594">
              <a:lnSpc>
                <a:spcPct val="100000"/>
              </a:lnSpc>
            </a:pPr>
            <a:r>
              <a:rPr dirty="0" sz="850" spc="-20">
                <a:latin typeface="Arial MT"/>
                <a:cs typeface="Arial MT"/>
              </a:rPr>
              <a:t>*10</a:t>
            </a:r>
            <a:r>
              <a:rPr dirty="0" baseline="13888" sz="900" spc="-30">
                <a:latin typeface="Arial MT"/>
                <a:cs typeface="Arial MT"/>
              </a:rPr>
              <a:t>3</a:t>
            </a:r>
            <a:endParaRPr baseline="13888" sz="900">
              <a:latin typeface="Arial MT"/>
              <a:cs typeface="Arial MT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1033297" y="1990920"/>
            <a:ext cx="7113270" cy="3969385"/>
            <a:chOff x="1033297" y="1990920"/>
            <a:chExt cx="7113270" cy="3969385"/>
          </a:xfrm>
        </p:grpSpPr>
        <p:sp>
          <p:nvSpPr>
            <p:cNvPr id="44" name="object 44" descr=""/>
            <p:cNvSpPr/>
            <p:nvPr/>
          </p:nvSpPr>
          <p:spPr>
            <a:xfrm>
              <a:off x="1203694" y="2453282"/>
              <a:ext cx="6921500" cy="3312160"/>
            </a:xfrm>
            <a:custGeom>
              <a:avLst/>
              <a:gdLst/>
              <a:ahLst/>
              <a:cxnLst/>
              <a:rect l="l" t="t" r="r" b="b"/>
              <a:pathLst>
                <a:path w="6921500" h="3312160">
                  <a:moveTo>
                    <a:pt x="0" y="3312113"/>
                  </a:moveTo>
                  <a:lnTo>
                    <a:pt x="6921163" y="3312113"/>
                  </a:lnTo>
                </a:path>
                <a:path w="6921500" h="3312160">
                  <a:moveTo>
                    <a:pt x="0" y="2896483"/>
                  </a:moveTo>
                  <a:lnTo>
                    <a:pt x="6921163" y="2896483"/>
                  </a:lnTo>
                </a:path>
                <a:path w="6921500" h="3312160">
                  <a:moveTo>
                    <a:pt x="0" y="2487505"/>
                  </a:moveTo>
                  <a:lnTo>
                    <a:pt x="6921163" y="2487505"/>
                  </a:lnTo>
                </a:path>
                <a:path w="6921500" h="3312160">
                  <a:moveTo>
                    <a:pt x="0" y="2071799"/>
                  </a:moveTo>
                  <a:lnTo>
                    <a:pt x="6921163" y="2071799"/>
                  </a:lnTo>
                </a:path>
                <a:path w="6921500" h="3312160">
                  <a:moveTo>
                    <a:pt x="0" y="1655943"/>
                  </a:moveTo>
                  <a:lnTo>
                    <a:pt x="6921163" y="1655943"/>
                  </a:lnTo>
                </a:path>
                <a:path w="6921500" h="3312160">
                  <a:moveTo>
                    <a:pt x="0" y="1240313"/>
                  </a:moveTo>
                  <a:lnTo>
                    <a:pt x="6921163" y="1240313"/>
                  </a:lnTo>
                </a:path>
                <a:path w="6921500" h="3312160">
                  <a:moveTo>
                    <a:pt x="0" y="824608"/>
                  </a:moveTo>
                  <a:lnTo>
                    <a:pt x="6921163" y="824608"/>
                  </a:lnTo>
                </a:path>
                <a:path w="6921500" h="3312160">
                  <a:moveTo>
                    <a:pt x="0" y="415629"/>
                  </a:moveTo>
                  <a:lnTo>
                    <a:pt x="6921163" y="415629"/>
                  </a:lnTo>
                </a:path>
                <a:path w="6921500" h="3312160">
                  <a:moveTo>
                    <a:pt x="0" y="0"/>
                  </a:moveTo>
                  <a:lnTo>
                    <a:pt x="6921163" y="0"/>
                  </a:lnTo>
                </a:path>
              </a:pathLst>
            </a:custGeom>
            <a:ln w="69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203695" y="4585375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7"/>
                  </a:moveTo>
                  <a:lnTo>
                    <a:pt x="1058" y="980"/>
                  </a:lnTo>
                  <a:lnTo>
                    <a:pt x="3612" y="0"/>
                  </a:lnTo>
                  <a:lnTo>
                    <a:pt x="6167" y="980"/>
                  </a:lnTo>
                  <a:lnTo>
                    <a:pt x="7225" y="3347"/>
                  </a:lnTo>
                  <a:lnTo>
                    <a:pt x="6167" y="5714"/>
                  </a:lnTo>
                  <a:lnTo>
                    <a:pt x="3612" y="6695"/>
                  </a:lnTo>
                  <a:lnTo>
                    <a:pt x="1058" y="5714"/>
                  </a:lnTo>
                  <a:lnTo>
                    <a:pt x="0" y="334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207307" y="3173964"/>
              <a:ext cx="6928484" cy="1414780"/>
            </a:xfrm>
            <a:custGeom>
              <a:avLst/>
              <a:gdLst/>
              <a:ahLst/>
              <a:cxnLst/>
              <a:rect l="l" t="t" r="r" b="b"/>
              <a:pathLst>
                <a:path w="6928484" h="1414779">
                  <a:moveTo>
                    <a:pt x="0" y="1414758"/>
                  </a:moveTo>
                  <a:lnTo>
                    <a:pt x="21679" y="1414758"/>
                  </a:lnTo>
                </a:path>
                <a:path w="6928484" h="1414779">
                  <a:moveTo>
                    <a:pt x="28898" y="1414758"/>
                  </a:moveTo>
                  <a:lnTo>
                    <a:pt x="1157037" y="1414758"/>
                  </a:lnTo>
                </a:path>
                <a:path w="6928484" h="1414779">
                  <a:moveTo>
                    <a:pt x="1164296" y="1414758"/>
                  </a:moveTo>
                  <a:lnTo>
                    <a:pt x="1185911" y="1387926"/>
                  </a:lnTo>
                </a:path>
                <a:path w="6928484" h="1414779">
                  <a:moveTo>
                    <a:pt x="1193333" y="1381275"/>
                  </a:moveTo>
                  <a:lnTo>
                    <a:pt x="1388436" y="1005780"/>
                  </a:lnTo>
                </a:path>
                <a:path w="6928484" h="1414779">
                  <a:moveTo>
                    <a:pt x="1388436" y="999053"/>
                  </a:moveTo>
                  <a:lnTo>
                    <a:pt x="1496999" y="797851"/>
                  </a:lnTo>
                </a:path>
                <a:path w="6928484" h="1414779">
                  <a:moveTo>
                    <a:pt x="1496999" y="791125"/>
                  </a:moveTo>
                  <a:lnTo>
                    <a:pt x="1605398" y="610179"/>
                  </a:lnTo>
                </a:path>
                <a:path w="6928484" h="1414779">
                  <a:moveTo>
                    <a:pt x="1605398" y="603452"/>
                  </a:moveTo>
                  <a:lnTo>
                    <a:pt x="1692347" y="476095"/>
                  </a:lnTo>
                </a:path>
                <a:path w="6928484" h="1414779">
                  <a:moveTo>
                    <a:pt x="1692347" y="469369"/>
                  </a:moveTo>
                  <a:lnTo>
                    <a:pt x="1771791" y="362041"/>
                  </a:lnTo>
                </a:path>
                <a:path w="6928484" h="1414779">
                  <a:moveTo>
                    <a:pt x="1779050" y="355390"/>
                  </a:moveTo>
                  <a:lnTo>
                    <a:pt x="1851479" y="261440"/>
                  </a:lnTo>
                </a:path>
                <a:path w="6928484" h="1414779">
                  <a:moveTo>
                    <a:pt x="1858657" y="254789"/>
                  </a:moveTo>
                  <a:lnTo>
                    <a:pt x="1909227" y="201201"/>
                  </a:lnTo>
                </a:path>
                <a:path w="6928484" h="1414779">
                  <a:moveTo>
                    <a:pt x="1916487" y="194474"/>
                  </a:moveTo>
                  <a:lnTo>
                    <a:pt x="1959879" y="147613"/>
                  </a:lnTo>
                </a:path>
                <a:path w="6928484" h="1414779">
                  <a:moveTo>
                    <a:pt x="1967057" y="140735"/>
                  </a:moveTo>
                  <a:lnTo>
                    <a:pt x="2017627" y="107251"/>
                  </a:lnTo>
                </a:path>
                <a:path w="6928484" h="1414779">
                  <a:moveTo>
                    <a:pt x="2025049" y="100600"/>
                  </a:moveTo>
                  <a:lnTo>
                    <a:pt x="2075619" y="67117"/>
                  </a:lnTo>
                </a:path>
                <a:path w="6928484" h="1414779">
                  <a:moveTo>
                    <a:pt x="2082879" y="60390"/>
                  </a:moveTo>
                  <a:lnTo>
                    <a:pt x="2126190" y="33634"/>
                  </a:lnTo>
                </a:path>
                <a:path w="6928484" h="1414779">
                  <a:moveTo>
                    <a:pt x="2133449" y="33634"/>
                  </a:moveTo>
                  <a:lnTo>
                    <a:pt x="2184019" y="13529"/>
                  </a:lnTo>
                </a:path>
                <a:path w="6928484" h="1414779">
                  <a:moveTo>
                    <a:pt x="2191278" y="13529"/>
                  </a:moveTo>
                  <a:lnTo>
                    <a:pt x="2242012" y="0"/>
                  </a:lnTo>
                </a:path>
                <a:path w="6928484" h="1414779">
                  <a:moveTo>
                    <a:pt x="2249271" y="0"/>
                  </a:moveTo>
                  <a:lnTo>
                    <a:pt x="2292582" y="0"/>
                  </a:lnTo>
                </a:path>
                <a:path w="6928484" h="1414779">
                  <a:moveTo>
                    <a:pt x="2299841" y="0"/>
                  </a:moveTo>
                  <a:lnTo>
                    <a:pt x="2350411" y="6651"/>
                  </a:lnTo>
                </a:path>
                <a:path w="6928484" h="1414779">
                  <a:moveTo>
                    <a:pt x="2357671" y="6651"/>
                  </a:moveTo>
                  <a:lnTo>
                    <a:pt x="2408241" y="20256"/>
                  </a:lnTo>
                </a:path>
                <a:path w="6928484" h="1414779">
                  <a:moveTo>
                    <a:pt x="2415418" y="20256"/>
                  </a:moveTo>
                  <a:lnTo>
                    <a:pt x="2458974" y="40361"/>
                  </a:lnTo>
                </a:path>
                <a:path w="6928484" h="1414779">
                  <a:moveTo>
                    <a:pt x="2466233" y="40361"/>
                  </a:moveTo>
                  <a:lnTo>
                    <a:pt x="2516803" y="73768"/>
                  </a:lnTo>
                </a:path>
                <a:path w="6928484" h="1414779">
                  <a:moveTo>
                    <a:pt x="2523981" y="73768"/>
                  </a:moveTo>
                  <a:lnTo>
                    <a:pt x="2574551" y="107251"/>
                  </a:lnTo>
                </a:path>
                <a:path w="6928484" h="1414779">
                  <a:moveTo>
                    <a:pt x="2581811" y="107251"/>
                  </a:moveTo>
                  <a:lnTo>
                    <a:pt x="2625203" y="147613"/>
                  </a:lnTo>
                </a:path>
                <a:path w="6928484" h="1414779">
                  <a:moveTo>
                    <a:pt x="2632381" y="154340"/>
                  </a:moveTo>
                  <a:lnTo>
                    <a:pt x="2683196" y="201201"/>
                  </a:lnTo>
                </a:path>
                <a:path w="6928484" h="1414779">
                  <a:moveTo>
                    <a:pt x="2690373" y="207928"/>
                  </a:moveTo>
                  <a:lnTo>
                    <a:pt x="2740943" y="261440"/>
                  </a:lnTo>
                </a:path>
                <a:path w="6928484" h="1414779">
                  <a:moveTo>
                    <a:pt x="2748203" y="268167"/>
                  </a:moveTo>
                  <a:lnTo>
                    <a:pt x="2820469" y="368768"/>
                  </a:lnTo>
                </a:path>
                <a:path w="6928484" h="1414779">
                  <a:moveTo>
                    <a:pt x="2827647" y="375495"/>
                  </a:moveTo>
                  <a:lnTo>
                    <a:pt x="2907336" y="482747"/>
                  </a:lnTo>
                </a:path>
                <a:path w="6928484" h="1414779">
                  <a:moveTo>
                    <a:pt x="2914595" y="489474"/>
                  </a:moveTo>
                  <a:lnTo>
                    <a:pt x="2994039" y="616906"/>
                  </a:lnTo>
                </a:path>
                <a:path w="6928484" h="1414779">
                  <a:moveTo>
                    <a:pt x="2994039" y="623557"/>
                  </a:moveTo>
                  <a:lnTo>
                    <a:pt x="3109861" y="811230"/>
                  </a:lnTo>
                </a:path>
                <a:path w="6928484" h="1414779">
                  <a:moveTo>
                    <a:pt x="3109861" y="818108"/>
                  </a:moveTo>
                  <a:lnTo>
                    <a:pt x="3218261" y="1012431"/>
                  </a:lnTo>
                </a:path>
                <a:path w="6928484" h="1414779">
                  <a:moveTo>
                    <a:pt x="3218261" y="1019158"/>
                  </a:moveTo>
                  <a:lnTo>
                    <a:pt x="3384653" y="1340914"/>
                  </a:lnTo>
                </a:path>
                <a:path w="6928484" h="1414779">
                  <a:moveTo>
                    <a:pt x="3384653" y="1347792"/>
                  </a:moveTo>
                  <a:lnTo>
                    <a:pt x="3413527" y="1401304"/>
                  </a:lnTo>
                </a:path>
                <a:path w="6928484" h="1414779">
                  <a:moveTo>
                    <a:pt x="3413527" y="1408031"/>
                  </a:moveTo>
                  <a:lnTo>
                    <a:pt x="3435223" y="1414758"/>
                  </a:lnTo>
                </a:path>
                <a:path w="6928484" h="1414779">
                  <a:moveTo>
                    <a:pt x="3442401" y="1414758"/>
                  </a:moveTo>
                  <a:lnTo>
                    <a:pt x="6899524" y="1414758"/>
                  </a:lnTo>
                </a:path>
                <a:path w="6928484" h="1414779">
                  <a:moveTo>
                    <a:pt x="6906702" y="1414758"/>
                  </a:moveTo>
                  <a:lnTo>
                    <a:pt x="6928398" y="1414758"/>
                  </a:lnTo>
                </a:path>
              </a:pathLst>
            </a:custGeom>
            <a:ln w="696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207307" y="3227703"/>
              <a:ext cx="6936105" cy="2729230"/>
            </a:xfrm>
            <a:custGeom>
              <a:avLst/>
              <a:gdLst/>
              <a:ahLst/>
              <a:cxnLst/>
              <a:rect l="l" t="t" r="r" b="b"/>
              <a:pathLst>
                <a:path w="6936105" h="2729229">
                  <a:moveTo>
                    <a:pt x="0" y="1361019"/>
                  </a:moveTo>
                  <a:lnTo>
                    <a:pt x="57804" y="1267069"/>
                  </a:lnTo>
                </a:path>
                <a:path w="6936105" h="2729229">
                  <a:moveTo>
                    <a:pt x="57804" y="1260342"/>
                  </a:moveTo>
                  <a:lnTo>
                    <a:pt x="253087" y="911830"/>
                  </a:lnTo>
                </a:path>
                <a:path w="6936105" h="2729229">
                  <a:moveTo>
                    <a:pt x="253087" y="905179"/>
                  </a:moveTo>
                  <a:lnTo>
                    <a:pt x="361666" y="724007"/>
                  </a:lnTo>
                </a:path>
                <a:path w="6936105" h="2729229">
                  <a:moveTo>
                    <a:pt x="361666" y="717280"/>
                  </a:moveTo>
                  <a:lnTo>
                    <a:pt x="470017" y="549713"/>
                  </a:lnTo>
                </a:path>
                <a:path w="6936105" h="2729229">
                  <a:moveTo>
                    <a:pt x="470017" y="543062"/>
                  </a:moveTo>
                  <a:lnTo>
                    <a:pt x="549542" y="435734"/>
                  </a:lnTo>
                </a:path>
                <a:path w="6936105" h="2729229">
                  <a:moveTo>
                    <a:pt x="556720" y="429007"/>
                  </a:moveTo>
                  <a:lnTo>
                    <a:pt x="629231" y="328407"/>
                  </a:lnTo>
                </a:path>
                <a:path w="6936105" h="2729229">
                  <a:moveTo>
                    <a:pt x="636409" y="321755"/>
                  </a:moveTo>
                  <a:lnTo>
                    <a:pt x="715934" y="234684"/>
                  </a:lnTo>
                </a:path>
                <a:path w="6936105" h="2729229">
                  <a:moveTo>
                    <a:pt x="723112" y="227957"/>
                  </a:moveTo>
                  <a:lnTo>
                    <a:pt x="766505" y="180945"/>
                  </a:lnTo>
                </a:path>
                <a:path w="6936105" h="2729229">
                  <a:moveTo>
                    <a:pt x="773927" y="174218"/>
                  </a:moveTo>
                  <a:lnTo>
                    <a:pt x="824497" y="134083"/>
                  </a:lnTo>
                </a:path>
                <a:path w="6936105" h="2729229">
                  <a:moveTo>
                    <a:pt x="831675" y="127356"/>
                  </a:moveTo>
                  <a:lnTo>
                    <a:pt x="882245" y="93873"/>
                  </a:lnTo>
                </a:path>
                <a:path w="6936105" h="2729229">
                  <a:moveTo>
                    <a:pt x="889504" y="86995"/>
                  </a:moveTo>
                  <a:lnTo>
                    <a:pt x="932897" y="60239"/>
                  </a:lnTo>
                </a:path>
                <a:path w="6936105" h="2729229">
                  <a:moveTo>
                    <a:pt x="940074" y="53512"/>
                  </a:moveTo>
                  <a:lnTo>
                    <a:pt x="990889" y="26756"/>
                  </a:lnTo>
                </a:path>
                <a:path w="6936105" h="2729229">
                  <a:moveTo>
                    <a:pt x="998067" y="26756"/>
                  </a:moveTo>
                  <a:lnTo>
                    <a:pt x="1048637" y="6651"/>
                  </a:lnTo>
                </a:path>
                <a:path w="6936105" h="2729229">
                  <a:moveTo>
                    <a:pt x="1055896" y="6651"/>
                  </a:moveTo>
                  <a:lnTo>
                    <a:pt x="1099207" y="0"/>
                  </a:lnTo>
                </a:path>
                <a:path w="6936105" h="2729229">
                  <a:moveTo>
                    <a:pt x="1106467" y="0"/>
                  </a:moveTo>
                  <a:lnTo>
                    <a:pt x="1157037" y="0"/>
                  </a:lnTo>
                </a:path>
                <a:path w="6936105" h="2729229">
                  <a:moveTo>
                    <a:pt x="1164296" y="0"/>
                  </a:moveTo>
                  <a:lnTo>
                    <a:pt x="1215029" y="0"/>
                  </a:lnTo>
                </a:path>
                <a:path w="6936105" h="2729229">
                  <a:moveTo>
                    <a:pt x="1222289" y="0"/>
                  </a:moveTo>
                  <a:lnTo>
                    <a:pt x="1265600" y="13378"/>
                  </a:lnTo>
                </a:path>
                <a:path w="6936105" h="2729229">
                  <a:moveTo>
                    <a:pt x="1272859" y="13378"/>
                  </a:moveTo>
                  <a:lnTo>
                    <a:pt x="1323429" y="33483"/>
                  </a:lnTo>
                </a:path>
                <a:path w="6936105" h="2729229">
                  <a:moveTo>
                    <a:pt x="1330607" y="33483"/>
                  </a:moveTo>
                  <a:lnTo>
                    <a:pt x="1381258" y="66966"/>
                  </a:lnTo>
                </a:path>
                <a:path w="6936105" h="2729229">
                  <a:moveTo>
                    <a:pt x="1388436" y="66966"/>
                  </a:moveTo>
                  <a:lnTo>
                    <a:pt x="1431992" y="93873"/>
                  </a:lnTo>
                </a:path>
                <a:path w="6936105" h="2729229">
                  <a:moveTo>
                    <a:pt x="1439251" y="100600"/>
                  </a:moveTo>
                  <a:lnTo>
                    <a:pt x="1489821" y="134083"/>
                  </a:lnTo>
                </a:path>
                <a:path w="6936105" h="2729229">
                  <a:moveTo>
                    <a:pt x="1496999" y="140735"/>
                  </a:moveTo>
                  <a:lnTo>
                    <a:pt x="1547569" y="187672"/>
                  </a:lnTo>
                </a:path>
                <a:path w="6936105" h="2729229">
                  <a:moveTo>
                    <a:pt x="1554828" y="194323"/>
                  </a:moveTo>
                  <a:lnTo>
                    <a:pt x="1627258" y="274894"/>
                  </a:lnTo>
                </a:path>
                <a:path w="6936105" h="2729229">
                  <a:moveTo>
                    <a:pt x="1634517" y="281545"/>
                  </a:moveTo>
                  <a:lnTo>
                    <a:pt x="1713961" y="375495"/>
                  </a:lnTo>
                </a:path>
                <a:path w="6936105" h="2729229">
                  <a:moveTo>
                    <a:pt x="1721220" y="382146"/>
                  </a:moveTo>
                  <a:lnTo>
                    <a:pt x="1793487" y="482596"/>
                  </a:lnTo>
                </a:path>
                <a:path w="6936105" h="2729229">
                  <a:moveTo>
                    <a:pt x="1800665" y="489322"/>
                  </a:moveTo>
                  <a:lnTo>
                    <a:pt x="1887613" y="610028"/>
                  </a:lnTo>
                </a:path>
                <a:path w="6936105" h="2729229">
                  <a:moveTo>
                    <a:pt x="1887613" y="616679"/>
                  </a:moveTo>
                  <a:lnTo>
                    <a:pt x="1995931" y="791125"/>
                  </a:lnTo>
                </a:path>
                <a:path w="6936105" h="2729229">
                  <a:moveTo>
                    <a:pt x="1995931" y="797851"/>
                  </a:moveTo>
                  <a:lnTo>
                    <a:pt x="2133449" y="1032536"/>
                  </a:lnTo>
                </a:path>
                <a:path w="6936105" h="2729229">
                  <a:moveTo>
                    <a:pt x="2133449" y="1039263"/>
                  </a:moveTo>
                  <a:lnTo>
                    <a:pt x="2357671" y="1441514"/>
                  </a:lnTo>
                </a:path>
                <a:path w="6936105" h="2729229">
                  <a:moveTo>
                    <a:pt x="2357671" y="1448241"/>
                  </a:moveTo>
                  <a:lnTo>
                    <a:pt x="2552937" y="1796753"/>
                  </a:lnTo>
                </a:path>
                <a:path w="6936105" h="2729229">
                  <a:moveTo>
                    <a:pt x="2552937" y="1803405"/>
                  </a:moveTo>
                  <a:lnTo>
                    <a:pt x="2661499" y="1984577"/>
                  </a:lnTo>
                </a:path>
                <a:path w="6936105" h="2729229">
                  <a:moveTo>
                    <a:pt x="2661499" y="1991304"/>
                  </a:moveTo>
                  <a:lnTo>
                    <a:pt x="2777077" y="2158871"/>
                  </a:lnTo>
                </a:path>
                <a:path w="6936105" h="2729229">
                  <a:moveTo>
                    <a:pt x="2777077" y="2165522"/>
                  </a:moveTo>
                  <a:lnTo>
                    <a:pt x="2856602" y="2279576"/>
                  </a:lnTo>
                </a:path>
                <a:path w="6936105" h="2729229">
                  <a:moveTo>
                    <a:pt x="2856602" y="2286228"/>
                  </a:moveTo>
                  <a:lnTo>
                    <a:pt x="2936291" y="2386828"/>
                  </a:lnTo>
                </a:path>
                <a:path w="6936105" h="2729229">
                  <a:moveTo>
                    <a:pt x="2943469" y="2393555"/>
                  </a:moveTo>
                  <a:lnTo>
                    <a:pt x="3015735" y="2480627"/>
                  </a:lnTo>
                </a:path>
                <a:path w="6936105" h="2729229">
                  <a:moveTo>
                    <a:pt x="3022994" y="2487278"/>
                  </a:moveTo>
                  <a:lnTo>
                    <a:pt x="3102602" y="2561122"/>
                  </a:lnTo>
                </a:path>
                <a:path w="6936105" h="2729229">
                  <a:moveTo>
                    <a:pt x="3109861" y="2567849"/>
                  </a:moveTo>
                  <a:lnTo>
                    <a:pt x="3153172" y="2607983"/>
                  </a:lnTo>
                </a:path>
                <a:path w="6936105" h="2729229">
                  <a:moveTo>
                    <a:pt x="3160431" y="2614710"/>
                  </a:moveTo>
                  <a:lnTo>
                    <a:pt x="3211001" y="2648345"/>
                  </a:lnTo>
                </a:path>
                <a:path w="6936105" h="2729229">
                  <a:moveTo>
                    <a:pt x="3218261" y="2648345"/>
                  </a:moveTo>
                  <a:lnTo>
                    <a:pt x="3268831" y="2681828"/>
                  </a:lnTo>
                </a:path>
                <a:path w="6936105" h="2729229">
                  <a:moveTo>
                    <a:pt x="3276253" y="2681828"/>
                  </a:moveTo>
                  <a:lnTo>
                    <a:pt x="3319564" y="2701933"/>
                  </a:lnTo>
                </a:path>
                <a:path w="6936105" h="2729229">
                  <a:moveTo>
                    <a:pt x="3326823" y="2701933"/>
                  </a:moveTo>
                  <a:lnTo>
                    <a:pt x="3377393" y="2722038"/>
                  </a:lnTo>
                </a:path>
                <a:path w="6936105" h="2729229">
                  <a:moveTo>
                    <a:pt x="3384653" y="2722038"/>
                  </a:moveTo>
                  <a:lnTo>
                    <a:pt x="3435223" y="2728689"/>
                  </a:lnTo>
                </a:path>
                <a:path w="6936105" h="2729229">
                  <a:moveTo>
                    <a:pt x="3442401" y="2728689"/>
                  </a:moveTo>
                  <a:lnTo>
                    <a:pt x="3485956" y="2728689"/>
                  </a:lnTo>
                </a:path>
                <a:path w="6936105" h="2729229">
                  <a:moveTo>
                    <a:pt x="3493215" y="2728689"/>
                  </a:moveTo>
                  <a:lnTo>
                    <a:pt x="3543786" y="2722038"/>
                  </a:lnTo>
                </a:path>
                <a:path w="6936105" h="2729229">
                  <a:moveTo>
                    <a:pt x="3550963" y="2722038"/>
                  </a:moveTo>
                  <a:lnTo>
                    <a:pt x="3601615" y="2701933"/>
                  </a:lnTo>
                </a:path>
                <a:path w="6936105" h="2729229">
                  <a:moveTo>
                    <a:pt x="3608793" y="2701933"/>
                  </a:moveTo>
                  <a:lnTo>
                    <a:pt x="3652185" y="2681828"/>
                  </a:lnTo>
                </a:path>
                <a:path w="6936105" h="2729229">
                  <a:moveTo>
                    <a:pt x="3659363" y="2681828"/>
                  </a:moveTo>
                  <a:lnTo>
                    <a:pt x="3710178" y="2648345"/>
                  </a:lnTo>
                </a:path>
                <a:path w="6936105" h="2729229">
                  <a:moveTo>
                    <a:pt x="3717356" y="2648345"/>
                  </a:moveTo>
                  <a:lnTo>
                    <a:pt x="3767926" y="2614710"/>
                  </a:lnTo>
                </a:path>
                <a:path w="6936105" h="2729229">
                  <a:moveTo>
                    <a:pt x="3775185" y="2614710"/>
                  </a:moveTo>
                  <a:lnTo>
                    <a:pt x="3818496" y="2574500"/>
                  </a:lnTo>
                </a:path>
                <a:path w="6936105" h="2729229">
                  <a:moveTo>
                    <a:pt x="3825755" y="2567849"/>
                  </a:moveTo>
                  <a:lnTo>
                    <a:pt x="3876325" y="2520988"/>
                  </a:lnTo>
                </a:path>
                <a:path w="6936105" h="2729229">
                  <a:moveTo>
                    <a:pt x="3883585" y="2514261"/>
                  </a:moveTo>
                  <a:lnTo>
                    <a:pt x="3963273" y="2433765"/>
                  </a:lnTo>
                </a:path>
                <a:path w="6936105" h="2729229">
                  <a:moveTo>
                    <a:pt x="3970451" y="2427038"/>
                  </a:moveTo>
                  <a:lnTo>
                    <a:pt x="4042717" y="2326438"/>
                  </a:lnTo>
                </a:path>
                <a:path w="6936105" h="2729229">
                  <a:moveTo>
                    <a:pt x="4049977" y="2319711"/>
                  </a:moveTo>
                  <a:lnTo>
                    <a:pt x="4129584" y="2212383"/>
                  </a:lnTo>
                </a:path>
                <a:path w="6936105" h="2729229">
                  <a:moveTo>
                    <a:pt x="4136843" y="2205732"/>
                  </a:moveTo>
                  <a:lnTo>
                    <a:pt x="4216287" y="2085026"/>
                  </a:lnTo>
                </a:path>
                <a:path w="6936105" h="2729229">
                  <a:moveTo>
                    <a:pt x="4216287" y="2078299"/>
                  </a:moveTo>
                  <a:lnTo>
                    <a:pt x="4324932" y="1904081"/>
                  </a:lnTo>
                </a:path>
                <a:path w="6936105" h="2729229">
                  <a:moveTo>
                    <a:pt x="4324932" y="1897354"/>
                  </a:moveTo>
                  <a:lnTo>
                    <a:pt x="4469383" y="1662670"/>
                  </a:lnTo>
                </a:path>
                <a:path w="6936105" h="2729229">
                  <a:moveTo>
                    <a:pt x="4469383" y="1655943"/>
                  </a:moveTo>
                  <a:lnTo>
                    <a:pt x="4968559" y="757490"/>
                  </a:lnTo>
                </a:path>
                <a:path w="6936105" h="2729229">
                  <a:moveTo>
                    <a:pt x="4968559" y="750763"/>
                  </a:moveTo>
                  <a:lnTo>
                    <a:pt x="5076959" y="583196"/>
                  </a:lnTo>
                </a:path>
                <a:path w="6936105" h="2729229">
                  <a:moveTo>
                    <a:pt x="5076959" y="576545"/>
                  </a:moveTo>
                  <a:lnTo>
                    <a:pt x="5156566" y="462491"/>
                  </a:lnTo>
                </a:path>
                <a:path w="6936105" h="2729229">
                  <a:moveTo>
                    <a:pt x="5156566" y="455839"/>
                  </a:moveTo>
                  <a:lnTo>
                    <a:pt x="5236092" y="348512"/>
                  </a:lnTo>
                </a:path>
                <a:path w="6936105" h="2729229">
                  <a:moveTo>
                    <a:pt x="5243270" y="341785"/>
                  </a:moveTo>
                  <a:lnTo>
                    <a:pt x="5322795" y="254789"/>
                  </a:lnTo>
                </a:path>
                <a:path w="6936105" h="2729229">
                  <a:moveTo>
                    <a:pt x="5329973" y="248062"/>
                  </a:moveTo>
                  <a:lnTo>
                    <a:pt x="5402484" y="174218"/>
                  </a:lnTo>
                </a:path>
                <a:path w="6936105" h="2729229">
                  <a:moveTo>
                    <a:pt x="5409662" y="167567"/>
                  </a:moveTo>
                  <a:lnTo>
                    <a:pt x="5460232" y="127356"/>
                  </a:lnTo>
                </a:path>
                <a:path w="6936105" h="2729229">
                  <a:moveTo>
                    <a:pt x="5467491" y="120705"/>
                  </a:moveTo>
                  <a:lnTo>
                    <a:pt x="5510802" y="86995"/>
                  </a:lnTo>
                </a:path>
                <a:path w="6936105" h="2729229">
                  <a:moveTo>
                    <a:pt x="5518061" y="80344"/>
                  </a:moveTo>
                  <a:lnTo>
                    <a:pt x="5568632" y="46861"/>
                  </a:lnTo>
                </a:path>
                <a:path w="6936105" h="2729229">
                  <a:moveTo>
                    <a:pt x="5576054" y="46861"/>
                  </a:moveTo>
                  <a:lnTo>
                    <a:pt x="5626624" y="26756"/>
                  </a:lnTo>
                </a:path>
                <a:path w="6936105" h="2729229">
                  <a:moveTo>
                    <a:pt x="5633883" y="26756"/>
                  </a:moveTo>
                  <a:lnTo>
                    <a:pt x="5677194" y="6651"/>
                  </a:lnTo>
                </a:path>
                <a:path w="6936105" h="2729229">
                  <a:moveTo>
                    <a:pt x="5684454" y="6651"/>
                  </a:moveTo>
                  <a:lnTo>
                    <a:pt x="5735024" y="0"/>
                  </a:lnTo>
                </a:path>
                <a:path w="6936105" h="2729229">
                  <a:moveTo>
                    <a:pt x="5742283" y="0"/>
                  </a:moveTo>
                  <a:lnTo>
                    <a:pt x="5793016" y="0"/>
                  </a:lnTo>
                </a:path>
                <a:path w="6936105" h="2729229">
                  <a:moveTo>
                    <a:pt x="5800276" y="0"/>
                  </a:moveTo>
                  <a:lnTo>
                    <a:pt x="5843586" y="6651"/>
                  </a:lnTo>
                </a:path>
                <a:path w="6936105" h="2729229">
                  <a:moveTo>
                    <a:pt x="5850846" y="6651"/>
                  </a:moveTo>
                  <a:lnTo>
                    <a:pt x="5901416" y="20029"/>
                  </a:lnTo>
                </a:path>
                <a:path w="6936105" h="2729229">
                  <a:moveTo>
                    <a:pt x="5908594" y="20029"/>
                  </a:moveTo>
                  <a:lnTo>
                    <a:pt x="5959245" y="40134"/>
                  </a:lnTo>
                </a:path>
                <a:path w="6936105" h="2729229">
                  <a:moveTo>
                    <a:pt x="5966423" y="40134"/>
                  </a:moveTo>
                  <a:lnTo>
                    <a:pt x="6009979" y="66966"/>
                  </a:lnTo>
                </a:path>
                <a:path w="6936105" h="2729229">
                  <a:moveTo>
                    <a:pt x="6017238" y="66966"/>
                  </a:moveTo>
                  <a:lnTo>
                    <a:pt x="6067808" y="100600"/>
                  </a:lnTo>
                </a:path>
                <a:path w="6936105" h="2729229">
                  <a:moveTo>
                    <a:pt x="6074986" y="107327"/>
                  </a:moveTo>
                  <a:lnTo>
                    <a:pt x="6125556" y="140735"/>
                  </a:lnTo>
                </a:path>
                <a:path w="6936105" h="2729229">
                  <a:moveTo>
                    <a:pt x="6132815" y="147462"/>
                  </a:moveTo>
                  <a:lnTo>
                    <a:pt x="6176126" y="194323"/>
                  </a:lnTo>
                </a:path>
                <a:path w="6936105" h="2729229">
                  <a:moveTo>
                    <a:pt x="6183385" y="201050"/>
                  </a:moveTo>
                  <a:lnTo>
                    <a:pt x="6263074" y="281545"/>
                  </a:lnTo>
                </a:path>
                <a:path w="6936105" h="2729229">
                  <a:moveTo>
                    <a:pt x="6270333" y="288272"/>
                  </a:moveTo>
                  <a:lnTo>
                    <a:pt x="6342518" y="382146"/>
                  </a:lnTo>
                </a:path>
                <a:path w="6936105" h="2729229">
                  <a:moveTo>
                    <a:pt x="6349778" y="388873"/>
                  </a:moveTo>
                  <a:lnTo>
                    <a:pt x="6429466" y="496200"/>
                  </a:lnTo>
                </a:path>
                <a:path w="6936105" h="2729229">
                  <a:moveTo>
                    <a:pt x="6436644" y="502852"/>
                  </a:moveTo>
                  <a:lnTo>
                    <a:pt x="6516170" y="623406"/>
                  </a:lnTo>
                </a:path>
                <a:path w="6936105" h="2729229">
                  <a:moveTo>
                    <a:pt x="6516170" y="630284"/>
                  </a:moveTo>
                  <a:lnTo>
                    <a:pt x="6631992" y="804503"/>
                  </a:lnTo>
                </a:path>
                <a:path w="6936105" h="2729229">
                  <a:moveTo>
                    <a:pt x="6631992" y="811230"/>
                  </a:moveTo>
                  <a:lnTo>
                    <a:pt x="6769265" y="1052641"/>
                  </a:lnTo>
                </a:path>
                <a:path w="6936105" h="2729229">
                  <a:moveTo>
                    <a:pt x="6769265" y="1059292"/>
                  </a:moveTo>
                  <a:lnTo>
                    <a:pt x="6906702" y="1307431"/>
                  </a:lnTo>
                </a:path>
                <a:path w="6936105" h="2729229">
                  <a:moveTo>
                    <a:pt x="6906702" y="1314157"/>
                  </a:moveTo>
                  <a:lnTo>
                    <a:pt x="6935657" y="1354292"/>
                  </a:lnTo>
                </a:path>
              </a:pathLst>
            </a:custGeom>
            <a:ln w="696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203695" y="4585375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7"/>
                  </a:moveTo>
                  <a:lnTo>
                    <a:pt x="1058" y="980"/>
                  </a:lnTo>
                  <a:lnTo>
                    <a:pt x="3612" y="0"/>
                  </a:lnTo>
                  <a:lnTo>
                    <a:pt x="6167" y="980"/>
                  </a:lnTo>
                  <a:lnTo>
                    <a:pt x="7225" y="3347"/>
                  </a:lnTo>
                  <a:lnTo>
                    <a:pt x="6167" y="5714"/>
                  </a:lnTo>
                  <a:lnTo>
                    <a:pt x="3612" y="6695"/>
                  </a:lnTo>
                  <a:lnTo>
                    <a:pt x="1058" y="5714"/>
                  </a:lnTo>
                  <a:lnTo>
                    <a:pt x="0" y="334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207307" y="2168335"/>
              <a:ext cx="3609340" cy="3788410"/>
            </a:xfrm>
            <a:custGeom>
              <a:avLst/>
              <a:gdLst/>
              <a:ahLst/>
              <a:cxnLst/>
              <a:rect l="l" t="t" r="r" b="b"/>
              <a:pathLst>
                <a:path w="3609340" h="3788410">
                  <a:moveTo>
                    <a:pt x="0" y="2420387"/>
                  </a:moveTo>
                  <a:lnTo>
                    <a:pt x="21679" y="2420387"/>
                  </a:lnTo>
                </a:path>
                <a:path w="3609340" h="3788410">
                  <a:moveTo>
                    <a:pt x="28898" y="2420387"/>
                  </a:moveTo>
                  <a:lnTo>
                    <a:pt x="1157037" y="2420387"/>
                  </a:lnTo>
                </a:path>
                <a:path w="3609340" h="3788410">
                  <a:moveTo>
                    <a:pt x="1164296" y="2420387"/>
                  </a:moveTo>
                  <a:lnTo>
                    <a:pt x="1193333" y="1066019"/>
                  </a:lnTo>
                </a:path>
                <a:path w="3609340" h="3788410">
                  <a:moveTo>
                    <a:pt x="1193333" y="1059368"/>
                  </a:moveTo>
                  <a:lnTo>
                    <a:pt x="1243903" y="1066019"/>
                  </a:lnTo>
                </a:path>
                <a:path w="3609340" h="3788410">
                  <a:moveTo>
                    <a:pt x="1251163" y="1066019"/>
                  </a:moveTo>
                  <a:lnTo>
                    <a:pt x="1294555" y="1086124"/>
                  </a:lnTo>
                </a:path>
                <a:path w="3609340" h="3788410">
                  <a:moveTo>
                    <a:pt x="1301733" y="1086124"/>
                  </a:moveTo>
                  <a:lnTo>
                    <a:pt x="1352303" y="1106229"/>
                  </a:lnTo>
                </a:path>
                <a:path w="3609340" h="3788410">
                  <a:moveTo>
                    <a:pt x="1359562" y="1106229"/>
                  </a:moveTo>
                  <a:lnTo>
                    <a:pt x="1410295" y="1139712"/>
                  </a:lnTo>
                </a:path>
                <a:path w="3609340" h="3788410">
                  <a:moveTo>
                    <a:pt x="1417555" y="1139712"/>
                  </a:moveTo>
                  <a:lnTo>
                    <a:pt x="1460866" y="1173347"/>
                  </a:lnTo>
                </a:path>
                <a:path w="3609340" h="3788410">
                  <a:moveTo>
                    <a:pt x="1468125" y="1180074"/>
                  </a:moveTo>
                  <a:lnTo>
                    <a:pt x="1518695" y="1220208"/>
                  </a:lnTo>
                </a:path>
                <a:path w="3609340" h="3788410">
                  <a:moveTo>
                    <a:pt x="1525954" y="1226935"/>
                  </a:moveTo>
                  <a:lnTo>
                    <a:pt x="1576525" y="1273796"/>
                  </a:lnTo>
                </a:path>
                <a:path w="3609340" h="3788410">
                  <a:moveTo>
                    <a:pt x="1583702" y="1280447"/>
                  </a:moveTo>
                  <a:lnTo>
                    <a:pt x="1656213" y="1361019"/>
                  </a:lnTo>
                </a:path>
                <a:path w="3609340" h="3788410">
                  <a:moveTo>
                    <a:pt x="1663391" y="1367670"/>
                  </a:moveTo>
                  <a:lnTo>
                    <a:pt x="1742917" y="1468346"/>
                  </a:lnTo>
                </a:path>
                <a:path w="3609340" h="3788410">
                  <a:moveTo>
                    <a:pt x="1750094" y="1474998"/>
                  </a:moveTo>
                  <a:lnTo>
                    <a:pt x="1829783" y="1582325"/>
                  </a:lnTo>
                </a:path>
                <a:path w="3609340" h="3788410">
                  <a:moveTo>
                    <a:pt x="1829783" y="1589052"/>
                  </a:moveTo>
                  <a:lnTo>
                    <a:pt x="1916487" y="1709758"/>
                  </a:lnTo>
                </a:path>
                <a:path w="3609340" h="3788410">
                  <a:moveTo>
                    <a:pt x="1916487" y="1716409"/>
                  </a:moveTo>
                  <a:lnTo>
                    <a:pt x="2025049" y="1897354"/>
                  </a:lnTo>
                </a:path>
                <a:path w="3609340" h="3788410">
                  <a:moveTo>
                    <a:pt x="2025049" y="1904081"/>
                  </a:moveTo>
                  <a:lnTo>
                    <a:pt x="2162323" y="2145492"/>
                  </a:lnTo>
                </a:path>
                <a:path w="3609340" h="3788410">
                  <a:moveTo>
                    <a:pt x="2162323" y="2152144"/>
                  </a:moveTo>
                  <a:lnTo>
                    <a:pt x="2632381" y="2996933"/>
                  </a:lnTo>
                </a:path>
                <a:path w="3609340" h="3788410">
                  <a:moveTo>
                    <a:pt x="2632381" y="3003584"/>
                  </a:moveTo>
                  <a:lnTo>
                    <a:pt x="2748203" y="3178029"/>
                  </a:lnTo>
                </a:path>
                <a:path w="3609340" h="3788410">
                  <a:moveTo>
                    <a:pt x="2748203" y="3184756"/>
                  </a:moveTo>
                  <a:lnTo>
                    <a:pt x="2827647" y="3298735"/>
                  </a:lnTo>
                </a:path>
                <a:path w="3609340" h="3788410">
                  <a:moveTo>
                    <a:pt x="2827647" y="3305461"/>
                  </a:moveTo>
                  <a:lnTo>
                    <a:pt x="2907336" y="3412562"/>
                  </a:lnTo>
                </a:path>
                <a:path w="3609340" h="3788410">
                  <a:moveTo>
                    <a:pt x="2914595" y="3419440"/>
                  </a:moveTo>
                  <a:lnTo>
                    <a:pt x="2986861" y="3513163"/>
                  </a:lnTo>
                </a:path>
                <a:path w="3609340" h="3788410">
                  <a:moveTo>
                    <a:pt x="2994039" y="3519890"/>
                  </a:moveTo>
                  <a:lnTo>
                    <a:pt x="3073728" y="3593734"/>
                  </a:lnTo>
                </a:path>
                <a:path w="3609340" h="3788410">
                  <a:moveTo>
                    <a:pt x="3080987" y="3600385"/>
                  </a:moveTo>
                  <a:lnTo>
                    <a:pt x="3124298" y="3647247"/>
                  </a:lnTo>
                </a:path>
                <a:path w="3609340" h="3788410">
                  <a:moveTo>
                    <a:pt x="3131557" y="3653974"/>
                  </a:moveTo>
                  <a:lnTo>
                    <a:pt x="3182127" y="3687608"/>
                  </a:lnTo>
                </a:path>
                <a:path w="3609340" h="3788410">
                  <a:moveTo>
                    <a:pt x="3189305" y="3694335"/>
                  </a:moveTo>
                  <a:lnTo>
                    <a:pt x="3239875" y="3727818"/>
                  </a:lnTo>
                </a:path>
                <a:path w="3609340" h="3788410">
                  <a:moveTo>
                    <a:pt x="3247135" y="3727818"/>
                  </a:moveTo>
                  <a:lnTo>
                    <a:pt x="3290690" y="3754574"/>
                  </a:lnTo>
                </a:path>
                <a:path w="3609340" h="3788410">
                  <a:moveTo>
                    <a:pt x="3297949" y="3754574"/>
                  </a:moveTo>
                  <a:lnTo>
                    <a:pt x="3348520" y="3774679"/>
                  </a:lnTo>
                </a:path>
                <a:path w="3609340" h="3788410">
                  <a:moveTo>
                    <a:pt x="3355697" y="3774679"/>
                  </a:moveTo>
                  <a:lnTo>
                    <a:pt x="3406267" y="3788058"/>
                  </a:lnTo>
                </a:path>
                <a:path w="3609340" h="3788410">
                  <a:moveTo>
                    <a:pt x="3413527" y="3788058"/>
                  </a:moveTo>
                  <a:lnTo>
                    <a:pt x="3435223" y="3788058"/>
                  </a:lnTo>
                </a:path>
                <a:path w="3609340" h="3788410">
                  <a:moveTo>
                    <a:pt x="3442401" y="3788058"/>
                  </a:moveTo>
                  <a:lnTo>
                    <a:pt x="3471356" y="6726"/>
                  </a:lnTo>
                </a:path>
                <a:path w="3609340" h="3788410">
                  <a:moveTo>
                    <a:pt x="3471356" y="0"/>
                  </a:moveTo>
                  <a:lnTo>
                    <a:pt x="3493215" y="3714440"/>
                  </a:lnTo>
                </a:path>
                <a:path w="3609340" h="3788410">
                  <a:moveTo>
                    <a:pt x="3493215" y="3721091"/>
                  </a:moveTo>
                  <a:lnTo>
                    <a:pt x="3522089" y="1729787"/>
                  </a:lnTo>
                </a:path>
                <a:path w="3609340" h="3788410">
                  <a:moveTo>
                    <a:pt x="3522089" y="1723136"/>
                  </a:moveTo>
                  <a:lnTo>
                    <a:pt x="3550963" y="2789155"/>
                  </a:lnTo>
                </a:path>
                <a:path w="3609340" h="3788410">
                  <a:moveTo>
                    <a:pt x="3550963" y="2795882"/>
                  </a:moveTo>
                  <a:lnTo>
                    <a:pt x="3579919" y="2225988"/>
                  </a:lnTo>
                </a:path>
                <a:path w="3609340" h="3788410">
                  <a:moveTo>
                    <a:pt x="3579919" y="2219337"/>
                  </a:moveTo>
                  <a:lnTo>
                    <a:pt x="3608793" y="2527639"/>
                  </a:lnTo>
                </a:path>
              </a:pathLst>
            </a:custGeom>
            <a:ln w="69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2495" y="4531537"/>
              <a:ext cx="379700" cy="174769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1033297" y="1994268"/>
              <a:ext cx="7073900" cy="2594610"/>
            </a:xfrm>
            <a:custGeom>
              <a:avLst/>
              <a:gdLst/>
              <a:ahLst/>
              <a:cxnLst/>
              <a:rect l="l" t="t" r="r" b="b"/>
              <a:pathLst>
                <a:path w="7073900" h="2594610">
                  <a:moveTo>
                    <a:pt x="4166158" y="2594454"/>
                  </a:moveTo>
                  <a:lnTo>
                    <a:pt x="7073535" y="2594454"/>
                  </a:lnTo>
                </a:path>
                <a:path w="7073900" h="2594610">
                  <a:moveTo>
                    <a:pt x="0" y="0"/>
                  </a:moveTo>
                  <a:lnTo>
                    <a:pt x="603" y="0"/>
                  </a:lnTo>
                </a:path>
              </a:pathLst>
            </a:custGeom>
            <a:ln w="69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9279" y="926782"/>
            <a:ext cx="509206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Transitorios</a:t>
            </a:r>
            <a:r>
              <a:rPr dirty="0" spc="-95"/>
              <a:t> </a:t>
            </a:r>
            <a:r>
              <a:rPr dirty="0"/>
              <a:t>de</a:t>
            </a:r>
            <a:r>
              <a:rPr dirty="0" spc="-80"/>
              <a:t> </a:t>
            </a:r>
            <a:r>
              <a:rPr dirty="0"/>
              <a:t>doble</a:t>
            </a:r>
            <a:r>
              <a:rPr dirty="0" spc="-75"/>
              <a:t> </a:t>
            </a:r>
            <a:r>
              <a:rPr dirty="0" spc="-10"/>
              <a:t>frecuencia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31907" y="3065810"/>
            <a:ext cx="59563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30</a:t>
            </a:r>
            <a:r>
              <a:rPr dirty="0" sz="1800" spc="-18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285">
                <a:solidFill>
                  <a:srgbClr val="000080"/>
                </a:solidFill>
                <a:latin typeface="Arial MT"/>
                <a:cs typeface="Arial MT"/>
              </a:rPr>
              <a:t>mHr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440648" y="2113592"/>
            <a:ext cx="6225540" cy="1733550"/>
            <a:chOff x="1440648" y="2113592"/>
            <a:chExt cx="6225540" cy="1733550"/>
          </a:xfrm>
        </p:grpSpPr>
        <p:sp>
          <p:nvSpPr>
            <p:cNvPr id="5" name="object 5" descr=""/>
            <p:cNvSpPr/>
            <p:nvPr/>
          </p:nvSpPr>
          <p:spPr>
            <a:xfrm>
              <a:off x="7521756" y="3665752"/>
              <a:ext cx="134620" cy="171450"/>
            </a:xfrm>
            <a:custGeom>
              <a:avLst/>
              <a:gdLst/>
              <a:ahLst/>
              <a:cxnLst/>
              <a:rect l="l" t="t" r="r" b="b"/>
              <a:pathLst>
                <a:path w="134620" h="171450">
                  <a:moveTo>
                    <a:pt x="67095" y="0"/>
                  </a:moveTo>
                  <a:lnTo>
                    <a:pt x="67095" y="76242"/>
                  </a:lnTo>
                </a:path>
                <a:path w="134620" h="171450">
                  <a:moveTo>
                    <a:pt x="0" y="95175"/>
                  </a:moveTo>
                  <a:lnTo>
                    <a:pt x="134379" y="95175"/>
                  </a:lnTo>
                </a:path>
                <a:path w="134620" h="171450">
                  <a:moveTo>
                    <a:pt x="33453" y="133552"/>
                  </a:moveTo>
                  <a:lnTo>
                    <a:pt x="100548" y="133552"/>
                  </a:lnTo>
                </a:path>
                <a:path w="134620" h="171450">
                  <a:moveTo>
                    <a:pt x="50274" y="171417"/>
                  </a:moveTo>
                  <a:lnTo>
                    <a:pt x="83727" y="171417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546886" y="2837103"/>
              <a:ext cx="118110" cy="610235"/>
            </a:xfrm>
            <a:custGeom>
              <a:avLst/>
              <a:gdLst/>
              <a:ahLst/>
              <a:cxnLst/>
              <a:rect l="l" t="t" r="r" b="b"/>
              <a:pathLst>
                <a:path w="118109" h="610235">
                  <a:moveTo>
                    <a:pt x="16738" y="552615"/>
                  </a:moveTo>
                  <a:lnTo>
                    <a:pt x="0" y="552615"/>
                  </a:lnTo>
                  <a:lnTo>
                    <a:pt x="0" y="571538"/>
                  </a:lnTo>
                  <a:lnTo>
                    <a:pt x="0" y="590994"/>
                  </a:lnTo>
                  <a:lnTo>
                    <a:pt x="16738" y="590994"/>
                  </a:lnTo>
                  <a:lnTo>
                    <a:pt x="16738" y="571550"/>
                  </a:lnTo>
                  <a:lnTo>
                    <a:pt x="16738" y="552615"/>
                  </a:lnTo>
                  <a:close/>
                </a:path>
                <a:path w="118109" h="610235">
                  <a:moveTo>
                    <a:pt x="16738" y="438518"/>
                  </a:moveTo>
                  <a:lnTo>
                    <a:pt x="0" y="438518"/>
                  </a:lnTo>
                  <a:lnTo>
                    <a:pt x="0" y="457441"/>
                  </a:lnTo>
                  <a:lnTo>
                    <a:pt x="0" y="476377"/>
                  </a:lnTo>
                  <a:lnTo>
                    <a:pt x="16738" y="476377"/>
                  </a:lnTo>
                  <a:lnTo>
                    <a:pt x="16738" y="457441"/>
                  </a:lnTo>
                  <a:lnTo>
                    <a:pt x="16738" y="438518"/>
                  </a:lnTo>
                  <a:close/>
                </a:path>
                <a:path w="118109" h="610235">
                  <a:moveTo>
                    <a:pt x="16738" y="323900"/>
                  </a:moveTo>
                  <a:lnTo>
                    <a:pt x="0" y="323900"/>
                  </a:lnTo>
                  <a:lnTo>
                    <a:pt x="0" y="343331"/>
                  </a:lnTo>
                  <a:lnTo>
                    <a:pt x="0" y="362267"/>
                  </a:lnTo>
                  <a:lnTo>
                    <a:pt x="16738" y="362267"/>
                  </a:lnTo>
                  <a:lnTo>
                    <a:pt x="16738" y="343357"/>
                  </a:lnTo>
                  <a:lnTo>
                    <a:pt x="16738" y="323900"/>
                  </a:lnTo>
                  <a:close/>
                </a:path>
                <a:path w="118109" h="610235">
                  <a:moveTo>
                    <a:pt x="16738" y="209778"/>
                  </a:moveTo>
                  <a:lnTo>
                    <a:pt x="0" y="209778"/>
                  </a:lnTo>
                  <a:lnTo>
                    <a:pt x="0" y="228714"/>
                  </a:lnTo>
                  <a:lnTo>
                    <a:pt x="0" y="247650"/>
                  </a:lnTo>
                  <a:lnTo>
                    <a:pt x="16738" y="247650"/>
                  </a:lnTo>
                  <a:lnTo>
                    <a:pt x="16738" y="228714"/>
                  </a:lnTo>
                  <a:lnTo>
                    <a:pt x="16738" y="209778"/>
                  </a:lnTo>
                  <a:close/>
                </a:path>
                <a:path w="118109" h="610235">
                  <a:moveTo>
                    <a:pt x="50190" y="571538"/>
                  </a:moveTo>
                  <a:lnTo>
                    <a:pt x="33566" y="571538"/>
                  </a:lnTo>
                  <a:lnTo>
                    <a:pt x="16827" y="571538"/>
                  </a:lnTo>
                  <a:lnTo>
                    <a:pt x="16827" y="590994"/>
                  </a:lnTo>
                  <a:lnTo>
                    <a:pt x="33451" y="590994"/>
                  </a:lnTo>
                  <a:lnTo>
                    <a:pt x="50190" y="590994"/>
                  </a:lnTo>
                  <a:lnTo>
                    <a:pt x="50190" y="571538"/>
                  </a:lnTo>
                  <a:close/>
                </a:path>
                <a:path w="118109" h="610235">
                  <a:moveTo>
                    <a:pt x="50190" y="533692"/>
                  </a:moveTo>
                  <a:lnTo>
                    <a:pt x="33566" y="533692"/>
                  </a:lnTo>
                  <a:lnTo>
                    <a:pt x="16827" y="533692"/>
                  </a:lnTo>
                  <a:lnTo>
                    <a:pt x="16827" y="552615"/>
                  </a:lnTo>
                  <a:lnTo>
                    <a:pt x="33451" y="552615"/>
                  </a:lnTo>
                  <a:lnTo>
                    <a:pt x="50190" y="552615"/>
                  </a:lnTo>
                  <a:lnTo>
                    <a:pt x="50190" y="533692"/>
                  </a:lnTo>
                  <a:close/>
                </a:path>
                <a:path w="118109" h="610235">
                  <a:moveTo>
                    <a:pt x="50190" y="457441"/>
                  </a:moveTo>
                  <a:lnTo>
                    <a:pt x="33566" y="457441"/>
                  </a:lnTo>
                  <a:lnTo>
                    <a:pt x="16827" y="457441"/>
                  </a:lnTo>
                  <a:lnTo>
                    <a:pt x="16827" y="476377"/>
                  </a:lnTo>
                  <a:lnTo>
                    <a:pt x="33451" y="476377"/>
                  </a:lnTo>
                  <a:lnTo>
                    <a:pt x="50190" y="476377"/>
                  </a:lnTo>
                  <a:lnTo>
                    <a:pt x="50190" y="457441"/>
                  </a:lnTo>
                  <a:close/>
                </a:path>
                <a:path w="118109" h="610235">
                  <a:moveTo>
                    <a:pt x="50190" y="419049"/>
                  </a:moveTo>
                  <a:lnTo>
                    <a:pt x="33566" y="419049"/>
                  </a:lnTo>
                  <a:lnTo>
                    <a:pt x="16827" y="419049"/>
                  </a:lnTo>
                  <a:lnTo>
                    <a:pt x="16827" y="438505"/>
                  </a:lnTo>
                  <a:lnTo>
                    <a:pt x="33451" y="438505"/>
                  </a:lnTo>
                  <a:lnTo>
                    <a:pt x="50190" y="438505"/>
                  </a:lnTo>
                  <a:lnTo>
                    <a:pt x="50190" y="419049"/>
                  </a:lnTo>
                  <a:close/>
                </a:path>
                <a:path w="118109" h="610235">
                  <a:moveTo>
                    <a:pt x="50190" y="343331"/>
                  </a:moveTo>
                  <a:lnTo>
                    <a:pt x="33566" y="343331"/>
                  </a:lnTo>
                  <a:lnTo>
                    <a:pt x="16827" y="343331"/>
                  </a:lnTo>
                  <a:lnTo>
                    <a:pt x="16827" y="362267"/>
                  </a:lnTo>
                  <a:lnTo>
                    <a:pt x="33451" y="362267"/>
                  </a:lnTo>
                  <a:lnTo>
                    <a:pt x="50190" y="362267"/>
                  </a:lnTo>
                  <a:lnTo>
                    <a:pt x="50190" y="343331"/>
                  </a:lnTo>
                  <a:close/>
                </a:path>
                <a:path w="118109" h="610235">
                  <a:moveTo>
                    <a:pt x="50190" y="304965"/>
                  </a:moveTo>
                  <a:lnTo>
                    <a:pt x="33566" y="304965"/>
                  </a:lnTo>
                  <a:lnTo>
                    <a:pt x="16827" y="304965"/>
                  </a:lnTo>
                  <a:lnTo>
                    <a:pt x="16827" y="323888"/>
                  </a:lnTo>
                  <a:lnTo>
                    <a:pt x="33451" y="323888"/>
                  </a:lnTo>
                  <a:lnTo>
                    <a:pt x="50190" y="323888"/>
                  </a:lnTo>
                  <a:lnTo>
                    <a:pt x="50190" y="304965"/>
                  </a:lnTo>
                  <a:close/>
                </a:path>
                <a:path w="118109" h="610235">
                  <a:moveTo>
                    <a:pt x="50190" y="228714"/>
                  </a:moveTo>
                  <a:lnTo>
                    <a:pt x="33566" y="228714"/>
                  </a:lnTo>
                  <a:lnTo>
                    <a:pt x="16827" y="228714"/>
                  </a:lnTo>
                  <a:lnTo>
                    <a:pt x="16827" y="247650"/>
                  </a:lnTo>
                  <a:lnTo>
                    <a:pt x="33451" y="247650"/>
                  </a:lnTo>
                  <a:lnTo>
                    <a:pt x="50190" y="247650"/>
                  </a:lnTo>
                  <a:lnTo>
                    <a:pt x="50190" y="228714"/>
                  </a:lnTo>
                  <a:close/>
                </a:path>
                <a:path w="118109" h="610235">
                  <a:moveTo>
                    <a:pt x="50190" y="190868"/>
                  </a:moveTo>
                  <a:lnTo>
                    <a:pt x="33566" y="190868"/>
                  </a:lnTo>
                  <a:lnTo>
                    <a:pt x="16827" y="190868"/>
                  </a:lnTo>
                  <a:lnTo>
                    <a:pt x="16827" y="209804"/>
                  </a:lnTo>
                  <a:lnTo>
                    <a:pt x="33451" y="209804"/>
                  </a:lnTo>
                  <a:lnTo>
                    <a:pt x="50190" y="209804"/>
                  </a:lnTo>
                  <a:lnTo>
                    <a:pt x="50190" y="190868"/>
                  </a:lnTo>
                  <a:close/>
                </a:path>
                <a:path w="118109" h="610235">
                  <a:moveTo>
                    <a:pt x="50190" y="38392"/>
                  </a:moveTo>
                  <a:lnTo>
                    <a:pt x="33451" y="38392"/>
                  </a:lnTo>
                  <a:lnTo>
                    <a:pt x="33451" y="57315"/>
                  </a:lnTo>
                  <a:lnTo>
                    <a:pt x="33451" y="76238"/>
                  </a:lnTo>
                  <a:lnTo>
                    <a:pt x="33451" y="95694"/>
                  </a:lnTo>
                  <a:lnTo>
                    <a:pt x="33451" y="114630"/>
                  </a:lnTo>
                  <a:lnTo>
                    <a:pt x="33451" y="133565"/>
                  </a:lnTo>
                  <a:lnTo>
                    <a:pt x="50190" y="133565"/>
                  </a:lnTo>
                  <a:lnTo>
                    <a:pt x="50190" y="57315"/>
                  </a:lnTo>
                  <a:lnTo>
                    <a:pt x="50190" y="38392"/>
                  </a:lnTo>
                  <a:close/>
                </a:path>
                <a:path w="118109" h="610235">
                  <a:moveTo>
                    <a:pt x="50190" y="0"/>
                  </a:moveTo>
                  <a:lnTo>
                    <a:pt x="33451" y="0"/>
                  </a:lnTo>
                  <a:lnTo>
                    <a:pt x="33451" y="19456"/>
                  </a:lnTo>
                  <a:lnTo>
                    <a:pt x="33451" y="38379"/>
                  </a:lnTo>
                  <a:lnTo>
                    <a:pt x="50190" y="38379"/>
                  </a:lnTo>
                  <a:lnTo>
                    <a:pt x="50190" y="19456"/>
                  </a:lnTo>
                  <a:lnTo>
                    <a:pt x="50190" y="0"/>
                  </a:lnTo>
                  <a:close/>
                </a:path>
                <a:path w="118109" h="610235">
                  <a:moveTo>
                    <a:pt x="67017" y="419049"/>
                  </a:moveTo>
                  <a:lnTo>
                    <a:pt x="50279" y="419049"/>
                  </a:lnTo>
                  <a:lnTo>
                    <a:pt x="50279" y="438505"/>
                  </a:lnTo>
                  <a:lnTo>
                    <a:pt x="67017" y="438505"/>
                  </a:lnTo>
                  <a:lnTo>
                    <a:pt x="67017" y="419049"/>
                  </a:lnTo>
                  <a:close/>
                </a:path>
                <a:path w="118109" h="610235">
                  <a:moveTo>
                    <a:pt x="67017" y="304965"/>
                  </a:moveTo>
                  <a:lnTo>
                    <a:pt x="50279" y="304965"/>
                  </a:lnTo>
                  <a:lnTo>
                    <a:pt x="50279" y="323888"/>
                  </a:lnTo>
                  <a:lnTo>
                    <a:pt x="67017" y="323888"/>
                  </a:lnTo>
                  <a:lnTo>
                    <a:pt x="67017" y="304965"/>
                  </a:lnTo>
                  <a:close/>
                </a:path>
                <a:path w="118109" h="610235">
                  <a:moveTo>
                    <a:pt x="83654" y="552615"/>
                  </a:moveTo>
                  <a:lnTo>
                    <a:pt x="67017" y="552615"/>
                  </a:lnTo>
                  <a:lnTo>
                    <a:pt x="67017" y="533692"/>
                  </a:lnTo>
                  <a:lnTo>
                    <a:pt x="50279" y="533692"/>
                  </a:lnTo>
                  <a:lnTo>
                    <a:pt x="50279" y="552615"/>
                  </a:lnTo>
                  <a:lnTo>
                    <a:pt x="66903" y="552615"/>
                  </a:lnTo>
                  <a:lnTo>
                    <a:pt x="66903" y="571538"/>
                  </a:lnTo>
                  <a:lnTo>
                    <a:pt x="50279" y="571538"/>
                  </a:lnTo>
                  <a:lnTo>
                    <a:pt x="50279" y="590994"/>
                  </a:lnTo>
                  <a:lnTo>
                    <a:pt x="66903" y="590994"/>
                  </a:lnTo>
                  <a:lnTo>
                    <a:pt x="83654" y="590994"/>
                  </a:lnTo>
                  <a:lnTo>
                    <a:pt x="83654" y="571550"/>
                  </a:lnTo>
                  <a:lnTo>
                    <a:pt x="83654" y="552615"/>
                  </a:lnTo>
                  <a:close/>
                </a:path>
                <a:path w="118109" h="610235">
                  <a:moveTo>
                    <a:pt x="83654" y="438518"/>
                  </a:moveTo>
                  <a:lnTo>
                    <a:pt x="66903" y="438518"/>
                  </a:lnTo>
                  <a:lnTo>
                    <a:pt x="66903" y="457441"/>
                  </a:lnTo>
                  <a:lnTo>
                    <a:pt x="50279" y="457441"/>
                  </a:lnTo>
                  <a:lnTo>
                    <a:pt x="50279" y="476377"/>
                  </a:lnTo>
                  <a:lnTo>
                    <a:pt x="66903" y="476377"/>
                  </a:lnTo>
                  <a:lnTo>
                    <a:pt x="83654" y="476377"/>
                  </a:lnTo>
                  <a:lnTo>
                    <a:pt x="83654" y="457441"/>
                  </a:lnTo>
                  <a:lnTo>
                    <a:pt x="83654" y="438518"/>
                  </a:lnTo>
                  <a:close/>
                </a:path>
                <a:path w="118109" h="610235">
                  <a:moveTo>
                    <a:pt x="83654" y="323900"/>
                  </a:moveTo>
                  <a:lnTo>
                    <a:pt x="66903" y="323900"/>
                  </a:lnTo>
                  <a:lnTo>
                    <a:pt x="66903" y="343331"/>
                  </a:lnTo>
                  <a:lnTo>
                    <a:pt x="50279" y="343331"/>
                  </a:lnTo>
                  <a:lnTo>
                    <a:pt x="50279" y="362267"/>
                  </a:lnTo>
                  <a:lnTo>
                    <a:pt x="66903" y="362267"/>
                  </a:lnTo>
                  <a:lnTo>
                    <a:pt x="83654" y="362267"/>
                  </a:lnTo>
                  <a:lnTo>
                    <a:pt x="83654" y="343357"/>
                  </a:lnTo>
                  <a:lnTo>
                    <a:pt x="83654" y="323900"/>
                  </a:lnTo>
                  <a:close/>
                </a:path>
                <a:path w="118109" h="610235">
                  <a:moveTo>
                    <a:pt x="83654" y="209778"/>
                  </a:moveTo>
                  <a:lnTo>
                    <a:pt x="67017" y="209778"/>
                  </a:lnTo>
                  <a:lnTo>
                    <a:pt x="67017" y="190868"/>
                  </a:lnTo>
                  <a:lnTo>
                    <a:pt x="50279" y="190868"/>
                  </a:lnTo>
                  <a:lnTo>
                    <a:pt x="50279" y="209804"/>
                  </a:lnTo>
                  <a:lnTo>
                    <a:pt x="66903" y="209804"/>
                  </a:lnTo>
                  <a:lnTo>
                    <a:pt x="66903" y="228714"/>
                  </a:lnTo>
                  <a:lnTo>
                    <a:pt x="50279" y="228714"/>
                  </a:lnTo>
                  <a:lnTo>
                    <a:pt x="50279" y="247650"/>
                  </a:lnTo>
                  <a:lnTo>
                    <a:pt x="66903" y="247650"/>
                  </a:lnTo>
                  <a:lnTo>
                    <a:pt x="83654" y="247650"/>
                  </a:lnTo>
                  <a:lnTo>
                    <a:pt x="83654" y="228714"/>
                  </a:lnTo>
                  <a:lnTo>
                    <a:pt x="83654" y="209778"/>
                  </a:lnTo>
                  <a:close/>
                </a:path>
                <a:path w="118109" h="610235">
                  <a:moveTo>
                    <a:pt x="83654" y="114630"/>
                  </a:moveTo>
                  <a:lnTo>
                    <a:pt x="67017" y="114630"/>
                  </a:lnTo>
                  <a:lnTo>
                    <a:pt x="50279" y="114630"/>
                  </a:lnTo>
                  <a:lnTo>
                    <a:pt x="50279" y="133565"/>
                  </a:lnTo>
                  <a:lnTo>
                    <a:pt x="66903" y="133565"/>
                  </a:lnTo>
                  <a:lnTo>
                    <a:pt x="83654" y="133565"/>
                  </a:lnTo>
                  <a:lnTo>
                    <a:pt x="83654" y="114630"/>
                  </a:lnTo>
                  <a:close/>
                </a:path>
                <a:path w="118109" h="610235">
                  <a:moveTo>
                    <a:pt x="100939" y="590994"/>
                  </a:moveTo>
                  <a:lnTo>
                    <a:pt x="83731" y="590994"/>
                  </a:lnTo>
                  <a:lnTo>
                    <a:pt x="83731" y="609930"/>
                  </a:lnTo>
                  <a:lnTo>
                    <a:pt x="100939" y="609930"/>
                  </a:lnTo>
                  <a:lnTo>
                    <a:pt x="100939" y="590994"/>
                  </a:lnTo>
                  <a:close/>
                </a:path>
                <a:path w="118109" h="610235">
                  <a:moveTo>
                    <a:pt x="100939" y="438518"/>
                  </a:moveTo>
                  <a:lnTo>
                    <a:pt x="83731" y="438518"/>
                  </a:lnTo>
                  <a:lnTo>
                    <a:pt x="83731" y="457441"/>
                  </a:lnTo>
                  <a:lnTo>
                    <a:pt x="100939" y="457441"/>
                  </a:lnTo>
                  <a:lnTo>
                    <a:pt x="100939" y="438518"/>
                  </a:lnTo>
                  <a:close/>
                </a:path>
                <a:path w="118109" h="610235">
                  <a:moveTo>
                    <a:pt x="100939" y="323900"/>
                  </a:moveTo>
                  <a:lnTo>
                    <a:pt x="83731" y="323900"/>
                  </a:lnTo>
                  <a:lnTo>
                    <a:pt x="83731" y="343357"/>
                  </a:lnTo>
                  <a:lnTo>
                    <a:pt x="100939" y="343357"/>
                  </a:lnTo>
                  <a:lnTo>
                    <a:pt x="100939" y="323900"/>
                  </a:lnTo>
                  <a:close/>
                </a:path>
                <a:path w="118109" h="610235">
                  <a:moveTo>
                    <a:pt x="117665" y="533692"/>
                  </a:moveTo>
                  <a:lnTo>
                    <a:pt x="100926" y="533692"/>
                  </a:lnTo>
                  <a:lnTo>
                    <a:pt x="100926" y="552615"/>
                  </a:lnTo>
                  <a:lnTo>
                    <a:pt x="83731" y="552615"/>
                  </a:lnTo>
                  <a:lnTo>
                    <a:pt x="83731" y="571550"/>
                  </a:lnTo>
                  <a:lnTo>
                    <a:pt x="100939" y="571550"/>
                  </a:lnTo>
                  <a:lnTo>
                    <a:pt x="100939" y="552615"/>
                  </a:lnTo>
                  <a:lnTo>
                    <a:pt x="117665" y="552615"/>
                  </a:lnTo>
                  <a:lnTo>
                    <a:pt x="117665" y="533692"/>
                  </a:lnTo>
                  <a:close/>
                </a:path>
                <a:path w="118109" h="610235">
                  <a:moveTo>
                    <a:pt x="117665" y="495300"/>
                  </a:moveTo>
                  <a:lnTo>
                    <a:pt x="100939" y="495300"/>
                  </a:lnTo>
                  <a:lnTo>
                    <a:pt x="100939" y="476377"/>
                  </a:lnTo>
                  <a:lnTo>
                    <a:pt x="83731" y="476377"/>
                  </a:lnTo>
                  <a:lnTo>
                    <a:pt x="83731" y="495312"/>
                  </a:lnTo>
                  <a:lnTo>
                    <a:pt x="100926" y="495312"/>
                  </a:lnTo>
                  <a:lnTo>
                    <a:pt x="100926" y="514756"/>
                  </a:lnTo>
                  <a:lnTo>
                    <a:pt x="100926" y="533679"/>
                  </a:lnTo>
                  <a:lnTo>
                    <a:pt x="117665" y="533679"/>
                  </a:lnTo>
                  <a:lnTo>
                    <a:pt x="117665" y="514756"/>
                  </a:lnTo>
                  <a:lnTo>
                    <a:pt x="117665" y="495300"/>
                  </a:lnTo>
                  <a:close/>
                </a:path>
                <a:path w="118109" h="610235">
                  <a:moveTo>
                    <a:pt x="117665" y="400138"/>
                  </a:moveTo>
                  <a:lnTo>
                    <a:pt x="100926" y="400138"/>
                  </a:lnTo>
                  <a:lnTo>
                    <a:pt x="100926" y="419049"/>
                  </a:lnTo>
                  <a:lnTo>
                    <a:pt x="100926" y="438505"/>
                  </a:lnTo>
                  <a:lnTo>
                    <a:pt x="117665" y="438505"/>
                  </a:lnTo>
                  <a:lnTo>
                    <a:pt x="117665" y="419061"/>
                  </a:lnTo>
                  <a:lnTo>
                    <a:pt x="117665" y="400138"/>
                  </a:lnTo>
                  <a:close/>
                </a:path>
                <a:path w="118109" h="610235">
                  <a:moveTo>
                    <a:pt x="117665" y="362267"/>
                  </a:moveTo>
                  <a:lnTo>
                    <a:pt x="100939" y="362267"/>
                  </a:lnTo>
                  <a:lnTo>
                    <a:pt x="83731" y="362267"/>
                  </a:lnTo>
                  <a:lnTo>
                    <a:pt x="83731" y="381203"/>
                  </a:lnTo>
                  <a:lnTo>
                    <a:pt x="100926" y="381203"/>
                  </a:lnTo>
                  <a:lnTo>
                    <a:pt x="100926" y="400126"/>
                  </a:lnTo>
                  <a:lnTo>
                    <a:pt x="117665" y="400126"/>
                  </a:lnTo>
                  <a:lnTo>
                    <a:pt x="117665" y="381203"/>
                  </a:lnTo>
                  <a:lnTo>
                    <a:pt x="117665" y="362267"/>
                  </a:lnTo>
                  <a:close/>
                </a:path>
                <a:path w="118109" h="610235">
                  <a:moveTo>
                    <a:pt x="117665" y="304965"/>
                  </a:moveTo>
                  <a:lnTo>
                    <a:pt x="100926" y="304965"/>
                  </a:lnTo>
                  <a:lnTo>
                    <a:pt x="100926" y="323888"/>
                  </a:lnTo>
                  <a:lnTo>
                    <a:pt x="117665" y="323888"/>
                  </a:lnTo>
                  <a:lnTo>
                    <a:pt x="117665" y="304965"/>
                  </a:lnTo>
                  <a:close/>
                </a:path>
                <a:path w="118109" h="610235">
                  <a:moveTo>
                    <a:pt x="117665" y="267093"/>
                  </a:moveTo>
                  <a:lnTo>
                    <a:pt x="100939" y="267093"/>
                  </a:lnTo>
                  <a:lnTo>
                    <a:pt x="100939" y="247662"/>
                  </a:lnTo>
                  <a:lnTo>
                    <a:pt x="83731" y="247662"/>
                  </a:lnTo>
                  <a:lnTo>
                    <a:pt x="83731" y="267106"/>
                  </a:lnTo>
                  <a:lnTo>
                    <a:pt x="100926" y="267106"/>
                  </a:lnTo>
                  <a:lnTo>
                    <a:pt x="100926" y="286029"/>
                  </a:lnTo>
                  <a:lnTo>
                    <a:pt x="100926" y="304952"/>
                  </a:lnTo>
                  <a:lnTo>
                    <a:pt x="117665" y="304952"/>
                  </a:lnTo>
                  <a:lnTo>
                    <a:pt x="117665" y="286029"/>
                  </a:lnTo>
                  <a:lnTo>
                    <a:pt x="117665" y="267093"/>
                  </a:lnTo>
                  <a:close/>
                </a:path>
                <a:path w="118109" h="610235">
                  <a:moveTo>
                    <a:pt x="117665" y="171411"/>
                  </a:moveTo>
                  <a:lnTo>
                    <a:pt x="100926" y="171411"/>
                  </a:lnTo>
                  <a:lnTo>
                    <a:pt x="100926" y="190868"/>
                  </a:lnTo>
                  <a:lnTo>
                    <a:pt x="100926" y="209778"/>
                  </a:lnTo>
                  <a:lnTo>
                    <a:pt x="83731" y="209778"/>
                  </a:lnTo>
                  <a:lnTo>
                    <a:pt x="83731" y="228714"/>
                  </a:lnTo>
                  <a:lnTo>
                    <a:pt x="100939" y="228714"/>
                  </a:lnTo>
                  <a:lnTo>
                    <a:pt x="100939" y="209804"/>
                  </a:lnTo>
                  <a:lnTo>
                    <a:pt x="117665" y="209804"/>
                  </a:lnTo>
                  <a:lnTo>
                    <a:pt x="117665" y="190868"/>
                  </a:lnTo>
                  <a:lnTo>
                    <a:pt x="117665" y="171411"/>
                  </a:lnTo>
                  <a:close/>
                </a:path>
                <a:path w="118109" h="610235">
                  <a:moveTo>
                    <a:pt x="117665" y="152476"/>
                  </a:moveTo>
                  <a:lnTo>
                    <a:pt x="100939" y="152476"/>
                  </a:lnTo>
                  <a:lnTo>
                    <a:pt x="100939" y="133540"/>
                  </a:lnTo>
                  <a:lnTo>
                    <a:pt x="83731" y="133540"/>
                  </a:lnTo>
                  <a:lnTo>
                    <a:pt x="83731" y="152476"/>
                  </a:lnTo>
                  <a:lnTo>
                    <a:pt x="100926" y="152476"/>
                  </a:lnTo>
                  <a:lnTo>
                    <a:pt x="100926" y="171399"/>
                  </a:lnTo>
                  <a:lnTo>
                    <a:pt x="117665" y="171399"/>
                  </a:lnTo>
                  <a:lnTo>
                    <a:pt x="117665" y="1524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580338" y="3428098"/>
              <a:ext cx="67945" cy="190500"/>
            </a:xfrm>
            <a:custGeom>
              <a:avLst/>
              <a:gdLst/>
              <a:ahLst/>
              <a:cxnLst/>
              <a:rect l="l" t="t" r="r" b="b"/>
              <a:pathLst>
                <a:path w="67945" h="190500">
                  <a:moveTo>
                    <a:pt x="16738" y="171424"/>
                  </a:moveTo>
                  <a:lnTo>
                    <a:pt x="0" y="171424"/>
                  </a:lnTo>
                  <a:lnTo>
                    <a:pt x="0" y="190347"/>
                  </a:lnTo>
                  <a:lnTo>
                    <a:pt x="16738" y="190347"/>
                  </a:lnTo>
                  <a:lnTo>
                    <a:pt x="16738" y="171424"/>
                  </a:lnTo>
                  <a:close/>
                </a:path>
                <a:path w="67945" h="190500">
                  <a:moveTo>
                    <a:pt x="16738" y="151968"/>
                  </a:moveTo>
                  <a:lnTo>
                    <a:pt x="0" y="151968"/>
                  </a:lnTo>
                  <a:lnTo>
                    <a:pt x="0" y="171411"/>
                  </a:lnTo>
                  <a:lnTo>
                    <a:pt x="16738" y="171411"/>
                  </a:lnTo>
                  <a:lnTo>
                    <a:pt x="16738" y="151968"/>
                  </a:lnTo>
                  <a:close/>
                </a:path>
                <a:path w="67945" h="190500">
                  <a:moveTo>
                    <a:pt x="16738" y="75717"/>
                  </a:moveTo>
                  <a:lnTo>
                    <a:pt x="0" y="75717"/>
                  </a:lnTo>
                  <a:lnTo>
                    <a:pt x="0" y="95173"/>
                  </a:lnTo>
                  <a:lnTo>
                    <a:pt x="0" y="114084"/>
                  </a:lnTo>
                  <a:lnTo>
                    <a:pt x="0" y="133019"/>
                  </a:lnTo>
                  <a:lnTo>
                    <a:pt x="0" y="151955"/>
                  </a:lnTo>
                  <a:lnTo>
                    <a:pt x="16738" y="151955"/>
                  </a:lnTo>
                  <a:lnTo>
                    <a:pt x="16738" y="133019"/>
                  </a:lnTo>
                  <a:lnTo>
                    <a:pt x="16738" y="114109"/>
                  </a:lnTo>
                  <a:lnTo>
                    <a:pt x="16738" y="95173"/>
                  </a:lnTo>
                  <a:lnTo>
                    <a:pt x="16738" y="75717"/>
                  </a:lnTo>
                  <a:close/>
                </a:path>
                <a:path w="67945" h="190500">
                  <a:moveTo>
                    <a:pt x="16738" y="18935"/>
                  </a:moveTo>
                  <a:lnTo>
                    <a:pt x="0" y="18935"/>
                  </a:lnTo>
                  <a:lnTo>
                    <a:pt x="0" y="37871"/>
                  </a:lnTo>
                  <a:lnTo>
                    <a:pt x="0" y="56781"/>
                  </a:lnTo>
                  <a:lnTo>
                    <a:pt x="0" y="75704"/>
                  </a:lnTo>
                  <a:lnTo>
                    <a:pt x="16738" y="75704"/>
                  </a:lnTo>
                  <a:lnTo>
                    <a:pt x="16738" y="56794"/>
                  </a:lnTo>
                  <a:lnTo>
                    <a:pt x="16738" y="37871"/>
                  </a:lnTo>
                  <a:lnTo>
                    <a:pt x="16738" y="18935"/>
                  </a:lnTo>
                  <a:close/>
                </a:path>
                <a:path w="67945" h="190500">
                  <a:moveTo>
                    <a:pt x="50203" y="18935"/>
                  </a:moveTo>
                  <a:lnTo>
                    <a:pt x="33566" y="18935"/>
                  </a:lnTo>
                  <a:lnTo>
                    <a:pt x="16827" y="18935"/>
                  </a:lnTo>
                  <a:lnTo>
                    <a:pt x="16827" y="37871"/>
                  </a:lnTo>
                  <a:lnTo>
                    <a:pt x="33451" y="37871"/>
                  </a:lnTo>
                  <a:lnTo>
                    <a:pt x="50203" y="37871"/>
                  </a:lnTo>
                  <a:lnTo>
                    <a:pt x="50203" y="18935"/>
                  </a:lnTo>
                  <a:close/>
                </a:path>
                <a:path w="67945" h="190500">
                  <a:moveTo>
                    <a:pt x="67487" y="0"/>
                  </a:moveTo>
                  <a:lnTo>
                    <a:pt x="50279" y="0"/>
                  </a:lnTo>
                  <a:lnTo>
                    <a:pt x="50279" y="18935"/>
                  </a:lnTo>
                  <a:lnTo>
                    <a:pt x="67487" y="18935"/>
                  </a:lnTo>
                  <a:lnTo>
                    <a:pt x="674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7980" y="2790325"/>
              <a:ext cx="84733" cy="9406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37980" y="3552197"/>
              <a:ext cx="84733" cy="9406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44293" y="2170340"/>
              <a:ext cx="688340" cy="210185"/>
            </a:xfrm>
            <a:custGeom>
              <a:avLst/>
              <a:gdLst/>
              <a:ahLst/>
              <a:cxnLst/>
              <a:rect l="l" t="t" r="r" b="b"/>
              <a:pathLst>
                <a:path w="688339" h="210185">
                  <a:moveTo>
                    <a:pt x="50228" y="95300"/>
                  </a:moveTo>
                  <a:lnTo>
                    <a:pt x="33489" y="95300"/>
                  </a:lnTo>
                  <a:lnTo>
                    <a:pt x="16738" y="95300"/>
                  </a:lnTo>
                  <a:lnTo>
                    <a:pt x="0" y="95300"/>
                  </a:lnTo>
                  <a:lnTo>
                    <a:pt x="0" y="114757"/>
                  </a:lnTo>
                  <a:lnTo>
                    <a:pt x="16738" y="114757"/>
                  </a:lnTo>
                  <a:lnTo>
                    <a:pt x="33489" y="114757"/>
                  </a:lnTo>
                  <a:lnTo>
                    <a:pt x="50228" y="114757"/>
                  </a:lnTo>
                  <a:lnTo>
                    <a:pt x="50228" y="95300"/>
                  </a:lnTo>
                  <a:close/>
                </a:path>
                <a:path w="688339" h="210185">
                  <a:moveTo>
                    <a:pt x="151142" y="95300"/>
                  </a:moveTo>
                  <a:lnTo>
                    <a:pt x="151142" y="95300"/>
                  </a:lnTo>
                  <a:lnTo>
                    <a:pt x="50241" y="95300"/>
                  </a:lnTo>
                  <a:lnTo>
                    <a:pt x="50241" y="114757"/>
                  </a:lnTo>
                  <a:lnTo>
                    <a:pt x="134391" y="114757"/>
                  </a:lnTo>
                  <a:lnTo>
                    <a:pt x="134391" y="133565"/>
                  </a:lnTo>
                  <a:lnTo>
                    <a:pt x="151142" y="133565"/>
                  </a:lnTo>
                  <a:lnTo>
                    <a:pt x="151142" y="114757"/>
                  </a:lnTo>
                  <a:lnTo>
                    <a:pt x="151142" y="114630"/>
                  </a:lnTo>
                  <a:lnTo>
                    <a:pt x="151142" y="95300"/>
                  </a:lnTo>
                  <a:close/>
                </a:path>
                <a:path w="688339" h="210185">
                  <a:moveTo>
                    <a:pt x="167881" y="133604"/>
                  </a:moveTo>
                  <a:lnTo>
                    <a:pt x="151142" y="133604"/>
                  </a:lnTo>
                  <a:lnTo>
                    <a:pt x="151142" y="152514"/>
                  </a:lnTo>
                  <a:lnTo>
                    <a:pt x="151142" y="171450"/>
                  </a:lnTo>
                  <a:lnTo>
                    <a:pt x="167881" y="171450"/>
                  </a:lnTo>
                  <a:lnTo>
                    <a:pt x="167881" y="152539"/>
                  </a:lnTo>
                  <a:lnTo>
                    <a:pt x="167881" y="133604"/>
                  </a:lnTo>
                  <a:close/>
                </a:path>
                <a:path w="688339" h="210185">
                  <a:moveTo>
                    <a:pt x="184632" y="171462"/>
                  </a:moveTo>
                  <a:lnTo>
                    <a:pt x="167894" y="171462"/>
                  </a:lnTo>
                  <a:lnTo>
                    <a:pt x="167894" y="190919"/>
                  </a:lnTo>
                  <a:lnTo>
                    <a:pt x="167894" y="209842"/>
                  </a:lnTo>
                  <a:lnTo>
                    <a:pt x="184632" y="209842"/>
                  </a:lnTo>
                  <a:lnTo>
                    <a:pt x="184632" y="190919"/>
                  </a:lnTo>
                  <a:lnTo>
                    <a:pt x="184632" y="171462"/>
                  </a:lnTo>
                  <a:close/>
                </a:path>
                <a:path w="688339" h="210185">
                  <a:moveTo>
                    <a:pt x="201371" y="133604"/>
                  </a:moveTo>
                  <a:lnTo>
                    <a:pt x="184632" y="133604"/>
                  </a:lnTo>
                  <a:lnTo>
                    <a:pt x="184632" y="152514"/>
                  </a:lnTo>
                  <a:lnTo>
                    <a:pt x="184632" y="171450"/>
                  </a:lnTo>
                  <a:lnTo>
                    <a:pt x="201371" y="171450"/>
                  </a:lnTo>
                  <a:lnTo>
                    <a:pt x="201371" y="152539"/>
                  </a:lnTo>
                  <a:lnTo>
                    <a:pt x="201371" y="133604"/>
                  </a:lnTo>
                  <a:close/>
                </a:path>
                <a:path w="688339" h="210185">
                  <a:moveTo>
                    <a:pt x="218122" y="76377"/>
                  </a:moveTo>
                  <a:lnTo>
                    <a:pt x="201383" y="76377"/>
                  </a:lnTo>
                  <a:lnTo>
                    <a:pt x="201383" y="95300"/>
                  </a:lnTo>
                  <a:lnTo>
                    <a:pt x="201383" y="114630"/>
                  </a:lnTo>
                  <a:lnTo>
                    <a:pt x="201383" y="114757"/>
                  </a:lnTo>
                  <a:lnTo>
                    <a:pt x="201383" y="133565"/>
                  </a:lnTo>
                  <a:lnTo>
                    <a:pt x="218122" y="133565"/>
                  </a:lnTo>
                  <a:lnTo>
                    <a:pt x="218122" y="114757"/>
                  </a:lnTo>
                  <a:lnTo>
                    <a:pt x="218122" y="114630"/>
                  </a:lnTo>
                  <a:lnTo>
                    <a:pt x="218122" y="95313"/>
                  </a:lnTo>
                  <a:lnTo>
                    <a:pt x="218122" y="76377"/>
                  </a:lnTo>
                  <a:close/>
                </a:path>
                <a:path w="688339" h="210185">
                  <a:moveTo>
                    <a:pt x="234848" y="57365"/>
                  </a:moveTo>
                  <a:lnTo>
                    <a:pt x="218109" y="57365"/>
                  </a:lnTo>
                  <a:lnTo>
                    <a:pt x="218109" y="76288"/>
                  </a:lnTo>
                  <a:lnTo>
                    <a:pt x="234848" y="76288"/>
                  </a:lnTo>
                  <a:lnTo>
                    <a:pt x="234848" y="57365"/>
                  </a:lnTo>
                  <a:close/>
                </a:path>
                <a:path w="688339" h="210185">
                  <a:moveTo>
                    <a:pt x="234848" y="38341"/>
                  </a:moveTo>
                  <a:lnTo>
                    <a:pt x="218109" y="38341"/>
                  </a:lnTo>
                  <a:lnTo>
                    <a:pt x="218109" y="57277"/>
                  </a:lnTo>
                  <a:lnTo>
                    <a:pt x="234848" y="57277"/>
                  </a:lnTo>
                  <a:lnTo>
                    <a:pt x="234848" y="38341"/>
                  </a:lnTo>
                  <a:close/>
                </a:path>
                <a:path w="688339" h="210185">
                  <a:moveTo>
                    <a:pt x="251688" y="0"/>
                  </a:moveTo>
                  <a:lnTo>
                    <a:pt x="234950" y="0"/>
                  </a:lnTo>
                  <a:lnTo>
                    <a:pt x="234950" y="19456"/>
                  </a:lnTo>
                  <a:lnTo>
                    <a:pt x="251688" y="19456"/>
                  </a:lnTo>
                  <a:lnTo>
                    <a:pt x="251688" y="0"/>
                  </a:lnTo>
                  <a:close/>
                </a:path>
                <a:path w="688339" h="210185">
                  <a:moveTo>
                    <a:pt x="268325" y="57365"/>
                  </a:moveTo>
                  <a:lnTo>
                    <a:pt x="251574" y="57365"/>
                  </a:lnTo>
                  <a:lnTo>
                    <a:pt x="251574" y="76288"/>
                  </a:lnTo>
                  <a:lnTo>
                    <a:pt x="268325" y="76288"/>
                  </a:lnTo>
                  <a:lnTo>
                    <a:pt x="268325" y="57365"/>
                  </a:lnTo>
                  <a:close/>
                </a:path>
                <a:path w="688339" h="210185">
                  <a:moveTo>
                    <a:pt x="268325" y="38341"/>
                  </a:moveTo>
                  <a:lnTo>
                    <a:pt x="251688" y="38341"/>
                  </a:lnTo>
                  <a:lnTo>
                    <a:pt x="251688" y="19545"/>
                  </a:lnTo>
                  <a:lnTo>
                    <a:pt x="234950" y="19545"/>
                  </a:lnTo>
                  <a:lnTo>
                    <a:pt x="234950" y="38468"/>
                  </a:lnTo>
                  <a:lnTo>
                    <a:pt x="251574" y="38468"/>
                  </a:lnTo>
                  <a:lnTo>
                    <a:pt x="251574" y="57277"/>
                  </a:lnTo>
                  <a:lnTo>
                    <a:pt x="268325" y="57277"/>
                  </a:lnTo>
                  <a:lnTo>
                    <a:pt x="268325" y="38341"/>
                  </a:lnTo>
                  <a:close/>
                </a:path>
                <a:path w="688339" h="210185">
                  <a:moveTo>
                    <a:pt x="285140" y="76377"/>
                  </a:moveTo>
                  <a:lnTo>
                    <a:pt x="268401" y="76377"/>
                  </a:lnTo>
                  <a:lnTo>
                    <a:pt x="268401" y="95300"/>
                  </a:lnTo>
                  <a:lnTo>
                    <a:pt x="268401" y="114630"/>
                  </a:lnTo>
                  <a:lnTo>
                    <a:pt x="268401" y="114757"/>
                  </a:lnTo>
                  <a:lnTo>
                    <a:pt x="268401" y="133565"/>
                  </a:lnTo>
                  <a:lnTo>
                    <a:pt x="285140" y="133565"/>
                  </a:lnTo>
                  <a:lnTo>
                    <a:pt x="285140" y="114757"/>
                  </a:lnTo>
                  <a:lnTo>
                    <a:pt x="285140" y="114630"/>
                  </a:lnTo>
                  <a:lnTo>
                    <a:pt x="285140" y="95313"/>
                  </a:lnTo>
                  <a:lnTo>
                    <a:pt x="285140" y="76377"/>
                  </a:lnTo>
                  <a:close/>
                </a:path>
                <a:path w="688339" h="210185">
                  <a:moveTo>
                    <a:pt x="302234" y="133604"/>
                  </a:moveTo>
                  <a:lnTo>
                    <a:pt x="285026" y="133604"/>
                  </a:lnTo>
                  <a:lnTo>
                    <a:pt x="285026" y="152514"/>
                  </a:lnTo>
                  <a:lnTo>
                    <a:pt x="285026" y="171450"/>
                  </a:lnTo>
                  <a:lnTo>
                    <a:pt x="302234" y="171450"/>
                  </a:lnTo>
                  <a:lnTo>
                    <a:pt x="302234" y="152539"/>
                  </a:lnTo>
                  <a:lnTo>
                    <a:pt x="302234" y="133604"/>
                  </a:lnTo>
                  <a:close/>
                </a:path>
                <a:path w="688339" h="210185">
                  <a:moveTo>
                    <a:pt x="318973" y="171462"/>
                  </a:moveTo>
                  <a:lnTo>
                    <a:pt x="302234" y="171462"/>
                  </a:lnTo>
                  <a:lnTo>
                    <a:pt x="302234" y="190919"/>
                  </a:lnTo>
                  <a:lnTo>
                    <a:pt x="302234" y="209842"/>
                  </a:lnTo>
                  <a:lnTo>
                    <a:pt x="318973" y="209842"/>
                  </a:lnTo>
                  <a:lnTo>
                    <a:pt x="318973" y="190919"/>
                  </a:lnTo>
                  <a:lnTo>
                    <a:pt x="318973" y="171462"/>
                  </a:lnTo>
                  <a:close/>
                </a:path>
                <a:path w="688339" h="210185">
                  <a:moveTo>
                    <a:pt x="335788" y="133604"/>
                  </a:moveTo>
                  <a:lnTo>
                    <a:pt x="319049" y="133604"/>
                  </a:lnTo>
                  <a:lnTo>
                    <a:pt x="319049" y="152514"/>
                  </a:lnTo>
                  <a:lnTo>
                    <a:pt x="319049" y="171450"/>
                  </a:lnTo>
                  <a:lnTo>
                    <a:pt x="335788" y="171450"/>
                  </a:lnTo>
                  <a:lnTo>
                    <a:pt x="335788" y="152539"/>
                  </a:lnTo>
                  <a:lnTo>
                    <a:pt x="335788" y="133604"/>
                  </a:lnTo>
                  <a:close/>
                </a:path>
                <a:path w="688339" h="210185">
                  <a:moveTo>
                    <a:pt x="352425" y="76377"/>
                  </a:moveTo>
                  <a:lnTo>
                    <a:pt x="335686" y="76377"/>
                  </a:lnTo>
                  <a:lnTo>
                    <a:pt x="335686" y="95300"/>
                  </a:lnTo>
                  <a:lnTo>
                    <a:pt x="335686" y="114630"/>
                  </a:lnTo>
                  <a:lnTo>
                    <a:pt x="335686" y="114757"/>
                  </a:lnTo>
                  <a:lnTo>
                    <a:pt x="335686" y="133565"/>
                  </a:lnTo>
                  <a:lnTo>
                    <a:pt x="352425" y="133565"/>
                  </a:lnTo>
                  <a:lnTo>
                    <a:pt x="352425" y="114757"/>
                  </a:lnTo>
                  <a:lnTo>
                    <a:pt x="352425" y="114630"/>
                  </a:lnTo>
                  <a:lnTo>
                    <a:pt x="352425" y="95313"/>
                  </a:lnTo>
                  <a:lnTo>
                    <a:pt x="352425" y="76377"/>
                  </a:lnTo>
                  <a:close/>
                </a:path>
                <a:path w="688339" h="210185">
                  <a:moveTo>
                    <a:pt x="369252" y="57365"/>
                  </a:moveTo>
                  <a:lnTo>
                    <a:pt x="352501" y="57365"/>
                  </a:lnTo>
                  <a:lnTo>
                    <a:pt x="352501" y="76288"/>
                  </a:lnTo>
                  <a:lnTo>
                    <a:pt x="369252" y="76288"/>
                  </a:lnTo>
                  <a:lnTo>
                    <a:pt x="369252" y="57365"/>
                  </a:lnTo>
                  <a:close/>
                </a:path>
                <a:path w="688339" h="210185">
                  <a:moveTo>
                    <a:pt x="369252" y="38341"/>
                  </a:moveTo>
                  <a:lnTo>
                    <a:pt x="352501" y="38341"/>
                  </a:lnTo>
                  <a:lnTo>
                    <a:pt x="352501" y="57277"/>
                  </a:lnTo>
                  <a:lnTo>
                    <a:pt x="369252" y="57277"/>
                  </a:lnTo>
                  <a:lnTo>
                    <a:pt x="369252" y="38341"/>
                  </a:lnTo>
                  <a:close/>
                </a:path>
                <a:path w="688339" h="210185">
                  <a:moveTo>
                    <a:pt x="386067" y="0"/>
                  </a:moveTo>
                  <a:lnTo>
                    <a:pt x="369328" y="0"/>
                  </a:lnTo>
                  <a:lnTo>
                    <a:pt x="369328" y="19456"/>
                  </a:lnTo>
                  <a:lnTo>
                    <a:pt x="386067" y="19456"/>
                  </a:lnTo>
                  <a:lnTo>
                    <a:pt x="386067" y="0"/>
                  </a:lnTo>
                  <a:close/>
                </a:path>
                <a:path w="688339" h="210185">
                  <a:moveTo>
                    <a:pt x="402704" y="57365"/>
                  </a:moveTo>
                  <a:lnTo>
                    <a:pt x="385953" y="57365"/>
                  </a:lnTo>
                  <a:lnTo>
                    <a:pt x="385953" y="76288"/>
                  </a:lnTo>
                  <a:lnTo>
                    <a:pt x="402704" y="76288"/>
                  </a:lnTo>
                  <a:lnTo>
                    <a:pt x="402704" y="57365"/>
                  </a:lnTo>
                  <a:close/>
                </a:path>
                <a:path w="688339" h="210185">
                  <a:moveTo>
                    <a:pt x="402704" y="38341"/>
                  </a:moveTo>
                  <a:lnTo>
                    <a:pt x="386067" y="38341"/>
                  </a:lnTo>
                  <a:lnTo>
                    <a:pt x="386067" y="19545"/>
                  </a:lnTo>
                  <a:lnTo>
                    <a:pt x="369328" y="19545"/>
                  </a:lnTo>
                  <a:lnTo>
                    <a:pt x="369328" y="38468"/>
                  </a:lnTo>
                  <a:lnTo>
                    <a:pt x="385953" y="38468"/>
                  </a:lnTo>
                  <a:lnTo>
                    <a:pt x="385953" y="57277"/>
                  </a:lnTo>
                  <a:lnTo>
                    <a:pt x="402704" y="57277"/>
                  </a:lnTo>
                  <a:lnTo>
                    <a:pt x="402704" y="38341"/>
                  </a:lnTo>
                  <a:close/>
                </a:path>
                <a:path w="688339" h="210185">
                  <a:moveTo>
                    <a:pt x="419519" y="76377"/>
                  </a:moveTo>
                  <a:lnTo>
                    <a:pt x="402780" y="76377"/>
                  </a:lnTo>
                  <a:lnTo>
                    <a:pt x="402780" y="95300"/>
                  </a:lnTo>
                  <a:lnTo>
                    <a:pt x="402780" y="114630"/>
                  </a:lnTo>
                  <a:lnTo>
                    <a:pt x="402780" y="114757"/>
                  </a:lnTo>
                  <a:lnTo>
                    <a:pt x="402780" y="133565"/>
                  </a:lnTo>
                  <a:lnTo>
                    <a:pt x="419519" y="133565"/>
                  </a:lnTo>
                  <a:lnTo>
                    <a:pt x="419519" y="114757"/>
                  </a:lnTo>
                  <a:lnTo>
                    <a:pt x="419519" y="114630"/>
                  </a:lnTo>
                  <a:lnTo>
                    <a:pt x="419519" y="95313"/>
                  </a:lnTo>
                  <a:lnTo>
                    <a:pt x="419519" y="76377"/>
                  </a:lnTo>
                  <a:close/>
                </a:path>
                <a:path w="688339" h="210185">
                  <a:moveTo>
                    <a:pt x="436156" y="133604"/>
                  </a:moveTo>
                  <a:lnTo>
                    <a:pt x="419404" y="133604"/>
                  </a:lnTo>
                  <a:lnTo>
                    <a:pt x="419404" y="152514"/>
                  </a:lnTo>
                  <a:lnTo>
                    <a:pt x="419404" y="171450"/>
                  </a:lnTo>
                  <a:lnTo>
                    <a:pt x="436156" y="171450"/>
                  </a:lnTo>
                  <a:lnTo>
                    <a:pt x="436156" y="152539"/>
                  </a:lnTo>
                  <a:lnTo>
                    <a:pt x="436156" y="133604"/>
                  </a:lnTo>
                  <a:close/>
                </a:path>
                <a:path w="688339" h="210185">
                  <a:moveTo>
                    <a:pt x="452970" y="171462"/>
                  </a:moveTo>
                  <a:lnTo>
                    <a:pt x="436232" y="171462"/>
                  </a:lnTo>
                  <a:lnTo>
                    <a:pt x="436232" y="190919"/>
                  </a:lnTo>
                  <a:lnTo>
                    <a:pt x="436232" y="209842"/>
                  </a:lnTo>
                  <a:lnTo>
                    <a:pt x="452970" y="209842"/>
                  </a:lnTo>
                  <a:lnTo>
                    <a:pt x="452970" y="190919"/>
                  </a:lnTo>
                  <a:lnTo>
                    <a:pt x="452970" y="171462"/>
                  </a:lnTo>
                  <a:close/>
                </a:path>
                <a:path w="688339" h="210185">
                  <a:moveTo>
                    <a:pt x="469798" y="133604"/>
                  </a:moveTo>
                  <a:lnTo>
                    <a:pt x="453047" y="133604"/>
                  </a:lnTo>
                  <a:lnTo>
                    <a:pt x="453047" y="152514"/>
                  </a:lnTo>
                  <a:lnTo>
                    <a:pt x="453047" y="171450"/>
                  </a:lnTo>
                  <a:lnTo>
                    <a:pt x="469798" y="171450"/>
                  </a:lnTo>
                  <a:lnTo>
                    <a:pt x="469798" y="152539"/>
                  </a:lnTo>
                  <a:lnTo>
                    <a:pt x="469798" y="133604"/>
                  </a:lnTo>
                  <a:close/>
                </a:path>
                <a:path w="688339" h="210185">
                  <a:moveTo>
                    <a:pt x="486422" y="76377"/>
                  </a:moveTo>
                  <a:lnTo>
                    <a:pt x="469684" y="76377"/>
                  </a:lnTo>
                  <a:lnTo>
                    <a:pt x="469684" y="95300"/>
                  </a:lnTo>
                  <a:lnTo>
                    <a:pt x="469684" y="114630"/>
                  </a:lnTo>
                  <a:lnTo>
                    <a:pt x="469684" y="114757"/>
                  </a:lnTo>
                  <a:lnTo>
                    <a:pt x="469684" y="133565"/>
                  </a:lnTo>
                  <a:lnTo>
                    <a:pt x="486422" y="133565"/>
                  </a:lnTo>
                  <a:lnTo>
                    <a:pt x="486422" y="114757"/>
                  </a:lnTo>
                  <a:lnTo>
                    <a:pt x="486422" y="114630"/>
                  </a:lnTo>
                  <a:lnTo>
                    <a:pt x="486422" y="95313"/>
                  </a:lnTo>
                  <a:lnTo>
                    <a:pt x="486422" y="76377"/>
                  </a:lnTo>
                  <a:close/>
                </a:path>
                <a:path w="688339" h="210185">
                  <a:moveTo>
                    <a:pt x="503250" y="57365"/>
                  </a:moveTo>
                  <a:lnTo>
                    <a:pt x="486511" y="57365"/>
                  </a:lnTo>
                  <a:lnTo>
                    <a:pt x="486511" y="76288"/>
                  </a:lnTo>
                  <a:lnTo>
                    <a:pt x="503250" y="76288"/>
                  </a:lnTo>
                  <a:lnTo>
                    <a:pt x="503250" y="57365"/>
                  </a:lnTo>
                  <a:close/>
                </a:path>
                <a:path w="688339" h="210185">
                  <a:moveTo>
                    <a:pt x="519874" y="19545"/>
                  </a:moveTo>
                  <a:lnTo>
                    <a:pt x="503135" y="19545"/>
                  </a:lnTo>
                  <a:lnTo>
                    <a:pt x="503135" y="38341"/>
                  </a:lnTo>
                  <a:lnTo>
                    <a:pt x="486511" y="38341"/>
                  </a:lnTo>
                  <a:lnTo>
                    <a:pt x="486511" y="57277"/>
                  </a:lnTo>
                  <a:lnTo>
                    <a:pt x="503250" y="57277"/>
                  </a:lnTo>
                  <a:lnTo>
                    <a:pt x="503250" y="38468"/>
                  </a:lnTo>
                  <a:lnTo>
                    <a:pt x="519874" y="38468"/>
                  </a:lnTo>
                  <a:lnTo>
                    <a:pt x="519874" y="19545"/>
                  </a:lnTo>
                  <a:close/>
                </a:path>
                <a:path w="688339" h="210185">
                  <a:moveTo>
                    <a:pt x="519874" y="0"/>
                  </a:moveTo>
                  <a:lnTo>
                    <a:pt x="503135" y="0"/>
                  </a:lnTo>
                  <a:lnTo>
                    <a:pt x="503135" y="19456"/>
                  </a:lnTo>
                  <a:lnTo>
                    <a:pt x="519874" y="19456"/>
                  </a:lnTo>
                  <a:lnTo>
                    <a:pt x="519874" y="0"/>
                  </a:lnTo>
                  <a:close/>
                </a:path>
                <a:path w="688339" h="210185">
                  <a:moveTo>
                    <a:pt x="537171" y="57365"/>
                  </a:moveTo>
                  <a:lnTo>
                    <a:pt x="519963" y="57365"/>
                  </a:lnTo>
                  <a:lnTo>
                    <a:pt x="519963" y="76288"/>
                  </a:lnTo>
                  <a:lnTo>
                    <a:pt x="537171" y="76288"/>
                  </a:lnTo>
                  <a:lnTo>
                    <a:pt x="537171" y="57365"/>
                  </a:lnTo>
                  <a:close/>
                </a:path>
                <a:path w="688339" h="210185">
                  <a:moveTo>
                    <a:pt x="537171" y="38341"/>
                  </a:moveTo>
                  <a:lnTo>
                    <a:pt x="519963" y="38341"/>
                  </a:lnTo>
                  <a:lnTo>
                    <a:pt x="519963" y="57277"/>
                  </a:lnTo>
                  <a:lnTo>
                    <a:pt x="537171" y="57277"/>
                  </a:lnTo>
                  <a:lnTo>
                    <a:pt x="537171" y="38341"/>
                  </a:lnTo>
                  <a:close/>
                </a:path>
                <a:path w="688339" h="210185">
                  <a:moveTo>
                    <a:pt x="553897" y="76377"/>
                  </a:moveTo>
                  <a:lnTo>
                    <a:pt x="537159" y="76377"/>
                  </a:lnTo>
                  <a:lnTo>
                    <a:pt x="537159" y="95300"/>
                  </a:lnTo>
                  <a:lnTo>
                    <a:pt x="537159" y="114757"/>
                  </a:lnTo>
                  <a:lnTo>
                    <a:pt x="553897" y="114757"/>
                  </a:lnTo>
                  <a:lnTo>
                    <a:pt x="553897" y="95313"/>
                  </a:lnTo>
                  <a:lnTo>
                    <a:pt x="553897" y="76377"/>
                  </a:lnTo>
                  <a:close/>
                </a:path>
                <a:path w="688339" h="210185">
                  <a:moveTo>
                    <a:pt x="587349" y="95300"/>
                  </a:moveTo>
                  <a:lnTo>
                    <a:pt x="570725" y="95300"/>
                  </a:lnTo>
                  <a:lnTo>
                    <a:pt x="553974" y="95300"/>
                  </a:lnTo>
                  <a:lnTo>
                    <a:pt x="553974" y="114757"/>
                  </a:lnTo>
                  <a:lnTo>
                    <a:pt x="570611" y="114757"/>
                  </a:lnTo>
                  <a:lnTo>
                    <a:pt x="587349" y="114757"/>
                  </a:lnTo>
                  <a:lnTo>
                    <a:pt x="587349" y="95300"/>
                  </a:lnTo>
                  <a:close/>
                </a:path>
                <a:path w="688339" h="210185">
                  <a:moveTo>
                    <a:pt x="620801" y="95300"/>
                  </a:moveTo>
                  <a:lnTo>
                    <a:pt x="604177" y="95300"/>
                  </a:lnTo>
                  <a:lnTo>
                    <a:pt x="587438" y="95300"/>
                  </a:lnTo>
                  <a:lnTo>
                    <a:pt x="587438" y="114757"/>
                  </a:lnTo>
                  <a:lnTo>
                    <a:pt x="604062" y="114757"/>
                  </a:lnTo>
                  <a:lnTo>
                    <a:pt x="620801" y="114757"/>
                  </a:lnTo>
                  <a:lnTo>
                    <a:pt x="620801" y="95300"/>
                  </a:lnTo>
                  <a:close/>
                </a:path>
                <a:path w="688339" h="210185">
                  <a:moveTo>
                    <a:pt x="654265" y="95300"/>
                  </a:moveTo>
                  <a:lnTo>
                    <a:pt x="637628" y="95300"/>
                  </a:lnTo>
                  <a:lnTo>
                    <a:pt x="620890" y="95300"/>
                  </a:lnTo>
                  <a:lnTo>
                    <a:pt x="620890" y="114757"/>
                  </a:lnTo>
                  <a:lnTo>
                    <a:pt x="637514" y="114757"/>
                  </a:lnTo>
                  <a:lnTo>
                    <a:pt x="654265" y="114757"/>
                  </a:lnTo>
                  <a:lnTo>
                    <a:pt x="654265" y="95300"/>
                  </a:lnTo>
                  <a:close/>
                </a:path>
                <a:path w="688339" h="210185">
                  <a:moveTo>
                    <a:pt x="671080" y="95300"/>
                  </a:moveTo>
                  <a:lnTo>
                    <a:pt x="654342" y="95300"/>
                  </a:lnTo>
                  <a:lnTo>
                    <a:pt x="654342" y="114757"/>
                  </a:lnTo>
                  <a:lnTo>
                    <a:pt x="671080" y="114757"/>
                  </a:lnTo>
                  <a:lnTo>
                    <a:pt x="671080" y="95300"/>
                  </a:lnTo>
                  <a:close/>
                </a:path>
                <a:path w="688339" h="210185">
                  <a:moveTo>
                    <a:pt x="687908" y="95300"/>
                  </a:moveTo>
                  <a:lnTo>
                    <a:pt x="671156" y="95300"/>
                  </a:lnTo>
                  <a:lnTo>
                    <a:pt x="671156" y="114757"/>
                  </a:lnTo>
                  <a:lnTo>
                    <a:pt x="687908" y="114757"/>
                  </a:lnTo>
                  <a:lnTo>
                    <a:pt x="687908" y="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44298" y="2265637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4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2903" y="2218696"/>
              <a:ext cx="84924" cy="9411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1893" y="2218697"/>
              <a:ext cx="84809" cy="9411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896523" y="2227706"/>
              <a:ext cx="252095" cy="57785"/>
            </a:xfrm>
            <a:custGeom>
              <a:avLst/>
              <a:gdLst/>
              <a:ahLst/>
              <a:cxnLst/>
              <a:rect l="l" t="t" r="r" b="b"/>
              <a:pathLst>
                <a:path w="252095" h="57785">
                  <a:moveTo>
                    <a:pt x="16751" y="37934"/>
                  </a:moveTo>
                  <a:lnTo>
                    <a:pt x="0" y="37934"/>
                  </a:lnTo>
                  <a:lnTo>
                    <a:pt x="0" y="57391"/>
                  </a:lnTo>
                  <a:lnTo>
                    <a:pt x="16751" y="57391"/>
                  </a:lnTo>
                  <a:lnTo>
                    <a:pt x="16751" y="37934"/>
                  </a:lnTo>
                  <a:close/>
                </a:path>
                <a:path w="252095" h="57785">
                  <a:moveTo>
                    <a:pt x="50203" y="37934"/>
                  </a:moveTo>
                  <a:lnTo>
                    <a:pt x="33566" y="37934"/>
                  </a:lnTo>
                  <a:lnTo>
                    <a:pt x="16827" y="37934"/>
                  </a:lnTo>
                  <a:lnTo>
                    <a:pt x="16827" y="57391"/>
                  </a:lnTo>
                  <a:lnTo>
                    <a:pt x="33451" y="57391"/>
                  </a:lnTo>
                  <a:lnTo>
                    <a:pt x="50203" y="57391"/>
                  </a:lnTo>
                  <a:lnTo>
                    <a:pt x="50203" y="37934"/>
                  </a:lnTo>
                  <a:close/>
                </a:path>
                <a:path w="252095" h="57785">
                  <a:moveTo>
                    <a:pt x="83654" y="37934"/>
                  </a:moveTo>
                  <a:lnTo>
                    <a:pt x="67017" y="37934"/>
                  </a:lnTo>
                  <a:lnTo>
                    <a:pt x="50279" y="37934"/>
                  </a:lnTo>
                  <a:lnTo>
                    <a:pt x="50279" y="57391"/>
                  </a:lnTo>
                  <a:lnTo>
                    <a:pt x="66903" y="57391"/>
                  </a:lnTo>
                  <a:lnTo>
                    <a:pt x="83654" y="57391"/>
                  </a:lnTo>
                  <a:lnTo>
                    <a:pt x="83654" y="37934"/>
                  </a:lnTo>
                  <a:close/>
                </a:path>
                <a:path w="252095" h="57785">
                  <a:moveTo>
                    <a:pt x="117106" y="37934"/>
                  </a:moveTo>
                  <a:lnTo>
                    <a:pt x="100469" y="37934"/>
                  </a:lnTo>
                  <a:lnTo>
                    <a:pt x="83731" y="37934"/>
                  </a:lnTo>
                  <a:lnTo>
                    <a:pt x="83731" y="57391"/>
                  </a:lnTo>
                  <a:lnTo>
                    <a:pt x="100368" y="57391"/>
                  </a:lnTo>
                  <a:lnTo>
                    <a:pt x="117106" y="57391"/>
                  </a:lnTo>
                  <a:lnTo>
                    <a:pt x="117106" y="37934"/>
                  </a:lnTo>
                  <a:close/>
                </a:path>
                <a:path w="252095" h="57785">
                  <a:moveTo>
                    <a:pt x="133921" y="37934"/>
                  </a:moveTo>
                  <a:lnTo>
                    <a:pt x="117182" y="37934"/>
                  </a:lnTo>
                  <a:lnTo>
                    <a:pt x="117182" y="57391"/>
                  </a:lnTo>
                  <a:lnTo>
                    <a:pt x="133921" y="57391"/>
                  </a:lnTo>
                  <a:lnTo>
                    <a:pt x="133921" y="37934"/>
                  </a:lnTo>
                  <a:close/>
                </a:path>
                <a:path w="252095" h="57785">
                  <a:moveTo>
                    <a:pt x="167373" y="37934"/>
                  </a:moveTo>
                  <a:lnTo>
                    <a:pt x="150749" y="37934"/>
                  </a:lnTo>
                  <a:lnTo>
                    <a:pt x="134010" y="37934"/>
                  </a:lnTo>
                  <a:lnTo>
                    <a:pt x="134010" y="57391"/>
                  </a:lnTo>
                  <a:lnTo>
                    <a:pt x="150634" y="57391"/>
                  </a:lnTo>
                  <a:lnTo>
                    <a:pt x="167373" y="57391"/>
                  </a:lnTo>
                  <a:lnTo>
                    <a:pt x="167373" y="37934"/>
                  </a:lnTo>
                  <a:close/>
                </a:path>
                <a:path w="252095" h="57785">
                  <a:moveTo>
                    <a:pt x="200837" y="37934"/>
                  </a:moveTo>
                  <a:lnTo>
                    <a:pt x="184200" y="37934"/>
                  </a:lnTo>
                  <a:lnTo>
                    <a:pt x="167462" y="37934"/>
                  </a:lnTo>
                  <a:lnTo>
                    <a:pt x="167462" y="57391"/>
                  </a:lnTo>
                  <a:lnTo>
                    <a:pt x="184086" y="57391"/>
                  </a:lnTo>
                  <a:lnTo>
                    <a:pt x="200837" y="57391"/>
                  </a:lnTo>
                  <a:lnTo>
                    <a:pt x="200837" y="37934"/>
                  </a:lnTo>
                  <a:close/>
                </a:path>
                <a:path w="252095" h="57785">
                  <a:moveTo>
                    <a:pt x="234848" y="19011"/>
                  </a:moveTo>
                  <a:lnTo>
                    <a:pt x="218122" y="19011"/>
                  </a:lnTo>
                  <a:lnTo>
                    <a:pt x="200914" y="19011"/>
                  </a:lnTo>
                  <a:lnTo>
                    <a:pt x="200914" y="37947"/>
                  </a:lnTo>
                  <a:lnTo>
                    <a:pt x="218109" y="37947"/>
                  </a:lnTo>
                  <a:lnTo>
                    <a:pt x="234848" y="37947"/>
                  </a:lnTo>
                  <a:lnTo>
                    <a:pt x="234848" y="19011"/>
                  </a:lnTo>
                  <a:close/>
                </a:path>
                <a:path w="252095" h="57785">
                  <a:moveTo>
                    <a:pt x="251675" y="0"/>
                  </a:moveTo>
                  <a:lnTo>
                    <a:pt x="234937" y="0"/>
                  </a:lnTo>
                  <a:lnTo>
                    <a:pt x="234937" y="18923"/>
                  </a:lnTo>
                  <a:lnTo>
                    <a:pt x="251675" y="18923"/>
                  </a:lnTo>
                  <a:lnTo>
                    <a:pt x="251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148092" y="211359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148092" y="222770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164913" y="211359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164913" y="220868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181545" y="213261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181545" y="220868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198366" y="213261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98366" y="218987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214999" y="2151414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214999" y="218987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231820" y="2170334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248641" y="2170334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248630" y="2189886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51" y="56832"/>
                  </a:moveTo>
                  <a:lnTo>
                    <a:pt x="0" y="56832"/>
                  </a:lnTo>
                  <a:lnTo>
                    <a:pt x="0" y="75768"/>
                  </a:lnTo>
                  <a:lnTo>
                    <a:pt x="16751" y="75768"/>
                  </a:lnTo>
                  <a:lnTo>
                    <a:pt x="16751" y="56832"/>
                  </a:lnTo>
                  <a:close/>
                </a:path>
                <a:path w="17145" h="762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265273" y="2151414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265267" y="2208682"/>
              <a:ext cx="17145" cy="57150"/>
            </a:xfrm>
            <a:custGeom>
              <a:avLst/>
              <a:gdLst/>
              <a:ahLst/>
              <a:cxnLst/>
              <a:rect l="l" t="t" r="r" b="b"/>
              <a:pathLst>
                <a:path w="17145" h="57150">
                  <a:moveTo>
                    <a:pt x="16738" y="38036"/>
                  </a:moveTo>
                  <a:lnTo>
                    <a:pt x="0" y="38036"/>
                  </a:lnTo>
                  <a:lnTo>
                    <a:pt x="0" y="56972"/>
                  </a:lnTo>
                  <a:lnTo>
                    <a:pt x="16738" y="56972"/>
                  </a:lnTo>
                  <a:lnTo>
                    <a:pt x="16738" y="38036"/>
                  </a:lnTo>
                  <a:close/>
                </a:path>
                <a:path w="17145" h="5715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282094" y="2151414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1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1" y="18928"/>
                  </a:lnTo>
                  <a:lnTo>
                    <a:pt x="167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282082" y="222770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5" h="381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298726" y="213261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298719" y="2189886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6832"/>
                  </a:moveTo>
                  <a:lnTo>
                    <a:pt x="0" y="56832"/>
                  </a:lnTo>
                  <a:lnTo>
                    <a:pt x="0" y="75768"/>
                  </a:lnTo>
                  <a:lnTo>
                    <a:pt x="16738" y="75768"/>
                  </a:lnTo>
                  <a:lnTo>
                    <a:pt x="16738" y="56832"/>
                  </a:lnTo>
                  <a:close/>
                </a:path>
                <a:path w="17145" h="76200">
                  <a:moveTo>
                    <a:pt x="16738" y="37820"/>
                  </a:moveTo>
                  <a:lnTo>
                    <a:pt x="0" y="37820"/>
                  </a:lnTo>
                  <a:lnTo>
                    <a:pt x="0" y="56743"/>
                  </a:lnTo>
                  <a:lnTo>
                    <a:pt x="16738" y="56743"/>
                  </a:lnTo>
                  <a:lnTo>
                    <a:pt x="16738" y="37820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796"/>
                  </a:lnTo>
                  <a:lnTo>
                    <a:pt x="0" y="18923"/>
                  </a:lnTo>
                  <a:lnTo>
                    <a:pt x="0" y="37731"/>
                  </a:lnTo>
                  <a:lnTo>
                    <a:pt x="16738" y="37731"/>
                  </a:lnTo>
                  <a:lnTo>
                    <a:pt x="16738" y="18923"/>
                  </a:lnTo>
                  <a:lnTo>
                    <a:pt x="16738" y="18796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315546" y="2113597"/>
              <a:ext cx="269240" cy="172085"/>
            </a:xfrm>
            <a:custGeom>
              <a:avLst/>
              <a:gdLst/>
              <a:ahLst/>
              <a:cxnLst/>
              <a:rect l="l" t="t" r="r" b="b"/>
              <a:pathLst>
                <a:path w="269239" h="172085">
                  <a:moveTo>
                    <a:pt x="17195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7195" y="37947"/>
                  </a:lnTo>
                  <a:lnTo>
                    <a:pt x="17195" y="19024"/>
                  </a:lnTo>
                  <a:close/>
                </a:path>
                <a:path w="269239" h="172085">
                  <a:moveTo>
                    <a:pt x="33934" y="0"/>
                  </a:moveTo>
                  <a:lnTo>
                    <a:pt x="17195" y="0"/>
                  </a:lnTo>
                  <a:lnTo>
                    <a:pt x="17195" y="18935"/>
                  </a:lnTo>
                  <a:lnTo>
                    <a:pt x="33934" y="18935"/>
                  </a:lnTo>
                  <a:lnTo>
                    <a:pt x="33934" y="0"/>
                  </a:lnTo>
                  <a:close/>
                </a:path>
                <a:path w="269239" h="172085">
                  <a:moveTo>
                    <a:pt x="50761" y="0"/>
                  </a:moveTo>
                  <a:lnTo>
                    <a:pt x="34010" y="0"/>
                  </a:lnTo>
                  <a:lnTo>
                    <a:pt x="34010" y="18935"/>
                  </a:lnTo>
                  <a:lnTo>
                    <a:pt x="50761" y="18935"/>
                  </a:lnTo>
                  <a:lnTo>
                    <a:pt x="50761" y="0"/>
                  </a:lnTo>
                  <a:close/>
                </a:path>
                <a:path w="269239" h="172085">
                  <a:moveTo>
                    <a:pt x="100838" y="152044"/>
                  </a:moveTo>
                  <a:lnTo>
                    <a:pt x="84213" y="152044"/>
                  </a:lnTo>
                  <a:lnTo>
                    <a:pt x="67462" y="152044"/>
                  </a:lnTo>
                  <a:lnTo>
                    <a:pt x="67462" y="171500"/>
                  </a:lnTo>
                  <a:lnTo>
                    <a:pt x="84099" y="171500"/>
                  </a:lnTo>
                  <a:lnTo>
                    <a:pt x="100838" y="171500"/>
                  </a:lnTo>
                  <a:lnTo>
                    <a:pt x="100838" y="152044"/>
                  </a:lnTo>
                  <a:close/>
                </a:path>
                <a:path w="269239" h="172085">
                  <a:moveTo>
                    <a:pt x="117665" y="152044"/>
                  </a:moveTo>
                  <a:lnTo>
                    <a:pt x="100926" y="152044"/>
                  </a:lnTo>
                  <a:lnTo>
                    <a:pt x="100926" y="171500"/>
                  </a:lnTo>
                  <a:lnTo>
                    <a:pt x="117665" y="171500"/>
                  </a:lnTo>
                  <a:lnTo>
                    <a:pt x="117665" y="152044"/>
                  </a:lnTo>
                  <a:close/>
                </a:path>
                <a:path w="269239" h="172085">
                  <a:moveTo>
                    <a:pt x="151117" y="152044"/>
                  </a:moveTo>
                  <a:lnTo>
                    <a:pt x="134480" y="152044"/>
                  </a:lnTo>
                  <a:lnTo>
                    <a:pt x="117741" y="152044"/>
                  </a:lnTo>
                  <a:lnTo>
                    <a:pt x="117741" y="171500"/>
                  </a:lnTo>
                  <a:lnTo>
                    <a:pt x="134378" y="171500"/>
                  </a:lnTo>
                  <a:lnTo>
                    <a:pt x="151117" y="171500"/>
                  </a:lnTo>
                  <a:lnTo>
                    <a:pt x="151117" y="152044"/>
                  </a:lnTo>
                  <a:close/>
                </a:path>
                <a:path w="269239" h="172085">
                  <a:moveTo>
                    <a:pt x="184569" y="152044"/>
                  </a:moveTo>
                  <a:lnTo>
                    <a:pt x="167932" y="152044"/>
                  </a:lnTo>
                  <a:lnTo>
                    <a:pt x="151193" y="152044"/>
                  </a:lnTo>
                  <a:lnTo>
                    <a:pt x="151193" y="171500"/>
                  </a:lnTo>
                  <a:lnTo>
                    <a:pt x="167830" y="171500"/>
                  </a:lnTo>
                  <a:lnTo>
                    <a:pt x="184569" y="171500"/>
                  </a:lnTo>
                  <a:lnTo>
                    <a:pt x="184569" y="152044"/>
                  </a:lnTo>
                  <a:close/>
                </a:path>
                <a:path w="269239" h="172085">
                  <a:moveTo>
                    <a:pt x="218020" y="152044"/>
                  </a:moveTo>
                  <a:lnTo>
                    <a:pt x="201396" y="152044"/>
                  </a:lnTo>
                  <a:lnTo>
                    <a:pt x="184645" y="152044"/>
                  </a:lnTo>
                  <a:lnTo>
                    <a:pt x="184645" y="171500"/>
                  </a:lnTo>
                  <a:lnTo>
                    <a:pt x="201282" y="171500"/>
                  </a:lnTo>
                  <a:lnTo>
                    <a:pt x="218020" y="171500"/>
                  </a:lnTo>
                  <a:lnTo>
                    <a:pt x="218020" y="152044"/>
                  </a:lnTo>
                  <a:close/>
                </a:path>
                <a:path w="269239" h="172085">
                  <a:moveTo>
                    <a:pt x="234848" y="152044"/>
                  </a:moveTo>
                  <a:lnTo>
                    <a:pt x="218097" y="152044"/>
                  </a:lnTo>
                  <a:lnTo>
                    <a:pt x="218097" y="171500"/>
                  </a:lnTo>
                  <a:lnTo>
                    <a:pt x="234848" y="171500"/>
                  </a:lnTo>
                  <a:lnTo>
                    <a:pt x="234848" y="152044"/>
                  </a:lnTo>
                  <a:close/>
                </a:path>
                <a:path w="269239" h="172085">
                  <a:moveTo>
                    <a:pt x="268859" y="152044"/>
                  </a:moveTo>
                  <a:lnTo>
                    <a:pt x="252133" y="152044"/>
                  </a:lnTo>
                  <a:lnTo>
                    <a:pt x="234924" y="152044"/>
                  </a:lnTo>
                  <a:lnTo>
                    <a:pt x="234924" y="171500"/>
                  </a:lnTo>
                  <a:lnTo>
                    <a:pt x="252120" y="171500"/>
                  </a:lnTo>
                  <a:lnTo>
                    <a:pt x="268859" y="171500"/>
                  </a:lnTo>
                  <a:lnTo>
                    <a:pt x="268859" y="1520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62512" y="2227611"/>
              <a:ext cx="67945" cy="76835"/>
            </a:xfrm>
            <a:custGeom>
              <a:avLst/>
              <a:gdLst/>
              <a:ahLst/>
              <a:cxnLst/>
              <a:rect l="l" t="t" r="r" b="b"/>
              <a:pathLst>
                <a:path w="67945" h="76835">
                  <a:moveTo>
                    <a:pt x="34020" y="0"/>
                  </a:moveTo>
                  <a:lnTo>
                    <a:pt x="21608" y="3268"/>
                  </a:lnTo>
                  <a:lnTo>
                    <a:pt x="10702" y="11886"/>
                  </a:lnTo>
                  <a:lnTo>
                    <a:pt x="2950" y="24069"/>
                  </a:lnTo>
                  <a:lnTo>
                    <a:pt x="0" y="38035"/>
                  </a:lnTo>
                  <a:lnTo>
                    <a:pt x="2950" y="52215"/>
                  </a:lnTo>
                  <a:lnTo>
                    <a:pt x="10702" y="64452"/>
                  </a:lnTo>
                  <a:lnTo>
                    <a:pt x="21608" y="73043"/>
                  </a:lnTo>
                  <a:lnTo>
                    <a:pt x="34020" y="76285"/>
                  </a:lnTo>
                  <a:lnTo>
                    <a:pt x="46343" y="73043"/>
                  </a:lnTo>
                  <a:lnTo>
                    <a:pt x="57054" y="64452"/>
                  </a:lnTo>
                  <a:lnTo>
                    <a:pt x="64611" y="52215"/>
                  </a:lnTo>
                  <a:lnTo>
                    <a:pt x="67473" y="38035"/>
                  </a:lnTo>
                  <a:lnTo>
                    <a:pt x="64611" y="24069"/>
                  </a:lnTo>
                  <a:lnTo>
                    <a:pt x="57054" y="11886"/>
                  </a:lnTo>
                  <a:lnTo>
                    <a:pt x="46343" y="3268"/>
                  </a:lnTo>
                  <a:lnTo>
                    <a:pt x="3402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862512" y="2227611"/>
              <a:ext cx="67945" cy="76835"/>
            </a:xfrm>
            <a:custGeom>
              <a:avLst/>
              <a:gdLst/>
              <a:ahLst/>
              <a:cxnLst/>
              <a:rect l="l" t="t" r="r" b="b"/>
              <a:pathLst>
                <a:path w="67945" h="76835">
                  <a:moveTo>
                    <a:pt x="0" y="38035"/>
                  </a:moveTo>
                  <a:lnTo>
                    <a:pt x="2950" y="52215"/>
                  </a:lnTo>
                  <a:lnTo>
                    <a:pt x="10702" y="64452"/>
                  </a:lnTo>
                  <a:lnTo>
                    <a:pt x="21608" y="73043"/>
                  </a:lnTo>
                  <a:lnTo>
                    <a:pt x="34020" y="76285"/>
                  </a:lnTo>
                  <a:lnTo>
                    <a:pt x="46343" y="73043"/>
                  </a:lnTo>
                  <a:lnTo>
                    <a:pt x="57054" y="64452"/>
                  </a:lnTo>
                  <a:lnTo>
                    <a:pt x="64611" y="52215"/>
                  </a:lnTo>
                  <a:lnTo>
                    <a:pt x="67473" y="38035"/>
                  </a:lnTo>
                  <a:lnTo>
                    <a:pt x="64611" y="24069"/>
                  </a:lnTo>
                  <a:lnTo>
                    <a:pt x="57054" y="11886"/>
                  </a:lnTo>
                  <a:lnTo>
                    <a:pt x="46343" y="3268"/>
                  </a:lnTo>
                  <a:lnTo>
                    <a:pt x="34020" y="0"/>
                  </a:lnTo>
                  <a:lnTo>
                    <a:pt x="21608" y="3268"/>
                  </a:lnTo>
                  <a:lnTo>
                    <a:pt x="10702" y="11886"/>
                  </a:lnTo>
                  <a:lnTo>
                    <a:pt x="2950" y="24069"/>
                  </a:lnTo>
                  <a:lnTo>
                    <a:pt x="0" y="38035"/>
                  </a:lnTo>
                  <a:close/>
                </a:path>
              </a:pathLst>
            </a:custGeom>
            <a:ln w="177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24736" y="2218693"/>
              <a:ext cx="85308" cy="94121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440648" y="2704064"/>
              <a:ext cx="252095" cy="248285"/>
            </a:xfrm>
            <a:custGeom>
              <a:avLst/>
              <a:gdLst/>
              <a:ahLst/>
              <a:cxnLst/>
              <a:rect l="l" t="t" r="r" b="b"/>
              <a:pathLst>
                <a:path w="252094" h="248285">
                  <a:moveTo>
                    <a:pt x="251598" y="0"/>
                  </a:moveTo>
                  <a:lnTo>
                    <a:pt x="0" y="0"/>
                  </a:lnTo>
                  <a:lnTo>
                    <a:pt x="0" y="247660"/>
                  </a:lnTo>
                  <a:lnTo>
                    <a:pt x="251598" y="247660"/>
                  </a:lnTo>
                  <a:lnTo>
                    <a:pt x="251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2044298" y="1827593"/>
            <a:ext cx="864869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33</a:t>
            </a:r>
            <a:r>
              <a:rPr dirty="0" sz="1800" spc="-18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340">
                <a:solidFill>
                  <a:srgbClr val="000080"/>
                </a:solidFill>
                <a:latin typeface="Arial MT"/>
                <a:cs typeface="Arial MT"/>
              </a:rPr>
              <a:t>mOhms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5315547" y="1637200"/>
            <a:ext cx="118110" cy="248285"/>
          </a:xfrm>
          <a:custGeom>
            <a:avLst/>
            <a:gdLst/>
            <a:ahLst/>
            <a:cxnLst/>
            <a:rect l="l" t="t" r="r" b="b"/>
            <a:pathLst>
              <a:path w="118110" h="248285">
                <a:moveTo>
                  <a:pt x="117660" y="0"/>
                </a:moveTo>
                <a:lnTo>
                  <a:pt x="0" y="0"/>
                </a:lnTo>
                <a:lnTo>
                  <a:pt x="0" y="247660"/>
                </a:lnTo>
                <a:lnTo>
                  <a:pt x="117660" y="247660"/>
                </a:lnTo>
                <a:lnTo>
                  <a:pt x="1176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5302847" y="1624414"/>
            <a:ext cx="16065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85">
                <a:solidFill>
                  <a:srgbClr val="000080"/>
                </a:solidFill>
                <a:latin typeface="Arial MT"/>
                <a:cs typeface="Arial MT"/>
              </a:rPr>
              <a:t>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4896532" y="1884949"/>
            <a:ext cx="201295" cy="190500"/>
            <a:chOff x="4896532" y="1884949"/>
            <a:chExt cx="201295" cy="190500"/>
          </a:xfrm>
        </p:grpSpPr>
        <p:sp>
          <p:nvSpPr>
            <p:cNvPr id="43" name="object 43" descr=""/>
            <p:cNvSpPr/>
            <p:nvPr/>
          </p:nvSpPr>
          <p:spPr>
            <a:xfrm>
              <a:off x="4896523" y="1884959"/>
              <a:ext cx="67310" cy="153035"/>
            </a:xfrm>
            <a:custGeom>
              <a:avLst/>
              <a:gdLst/>
              <a:ahLst/>
              <a:cxnLst/>
              <a:rect l="l" t="t" r="r" b="b"/>
              <a:pathLst>
                <a:path w="67310" h="153035">
                  <a:moveTo>
                    <a:pt x="16751" y="133019"/>
                  </a:moveTo>
                  <a:lnTo>
                    <a:pt x="0" y="133019"/>
                  </a:lnTo>
                  <a:lnTo>
                    <a:pt x="0" y="152476"/>
                  </a:lnTo>
                  <a:lnTo>
                    <a:pt x="16751" y="152476"/>
                  </a:lnTo>
                  <a:lnTo>
                    <a:pt x="16751" y="133019"/>
                  </a:lnTo>
                  <a:close/>
                </a:path>
                <a:path w="67310" h="153035">
                  <a:moveTo>
                    <a:pt x="16751" y="18796"/>
                  </a:moveTo>
                  <a:lnTo>
                    <a:pt x="0" y="18796"/>
                  </a:lnTo>
                  <a:lnTo>
                    <a:pt x="0" y="37731"/>
                  </a:lnTo>
                  <a:lnTo>
                    <a:pt x="16751" y="37731"/>
                  </a:lnTo>
                  <a:lnTo>
                    <a:pt x="16751" y="18796"/>
                  </a:lnTo>
                  <a:close/>
                </a:path>
                <a:path w="67310" h="153035">
                  <a:moveTo>
                    <a:pt x="50203" y="133019"/>
                  </a:moveTo>
                  <a:lnTo>
                    <a:pt x="33566" y="133019"/>
                  </a:lnTo>
                  <a:lnTo>
                    <a:pt x="16827" y="133019"/>
                  </a:lnTo>
                  <a:lnTo>
                    <a:pt x="16827" y="152476"/>
                  </a:lnTo>
                  <a:lnTo>
                    <a:pt x="33451" y="152476"/>
                  </a:lnTo>
                  <a:lnTo>
                    <a:pt x="50203" y="152476"/>
                  </a:lnTo>
                  <a:lnTo>
                    <a:pt x="50203" y="133019"/>
                  </a:lnTo>
                  <a:close/>
                </a:path>
                <a:path w="67310" h="153035">
                  <a:moveTo>
                    <a:pt x="50203" y="18796"/>
                  </a:moveTo>
                  <a:lnTo>
                    <a:pt x="33566" y="18796"/>
                  </a:lnTo>
                  <a:lnTo>
                    <a:pt x="33566" y="0"/>
                  </a:lnTo>
                  <a:lnTo>
                    <a:pt x="16827" y="0"/>
                  </a:lnTo>
                  <a:lnTo>
                    <a:pt x="16827" y="57175"/>
                  </a:lnTo>
                  <a:lnTo>
                    <a:pt x="33566" y="57175"/>
                  </a:lnTo>
                  <a:lnTo>
                    <a:pt x="33566" y="37731"/>
                  </a:lnTo>
                  <a:lnTo>
                    <a:pt x="50203" y="37731"/>
                  </a:lnTo>
                  <a:lnTo>
                    <a:pt x="50203" y="18796"/>
                  </a:lnTo>
                  <a:close/>
                </a:path>
                <a:path w="67310" h="153035">
                  <a:moveTo>
                    <a:pt x="67017" y="133019"/>
                  </a:moveTo>
                  <a:lnTo>
                    <a:pt x="50279" y="133019"/>
                  </a:lnTo>
                  <a:lnTo>
                    <a:pt x="50279" y="152476"/>
                  </a:lnTo>
                  <a:lnTo>
                    <a:pt x="67017" y="152476"/>
                  </a:lnTo>
                  <a:lnTo>
                    <a:pt x="67017" y="133019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963427" y="1884959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51" y="57264"/>
                  </a:moveTo>
                  <a:lnTo>
                    <a:pt x="0" y="57264"/>
                  </a:lnTo>
                  <a:lnTo>
                    <a:pt x="0" y="76187"/>
                  </a:lnTo>
                  <a:lnTo>
                    <a:pt x="16751" y="76187"/>
                  </a:lnTo>
                  <a:lnTo>
                    <a:pt x="16751" y="57264"/>
                  </a:lnTo>
                  <a:close/>
                </a:path>
                <a:path w="17145" h="76200">
                  <a:moveTo>
                    <a:pt x="16751" y="0"/>
                  </a:moveTo>
                  <a:lnTo>
                    <a:pt x="0" y="0"/>
                  </a:lnTo>
                  <a:lnTo>
                    <a:pt x="0" y="18796"/>
                  </a:lnTo>
                  <a:lnTo>
                    <a:pt x="0" y="18923"/>
                  </a:lnTo>
                  <a:lnTo>
                    <a:pt x="0" y="37719"/>
                  </a:lnTo>
                  <a:lnTo>
                    <a:pt x="0" y="57175"/>
                  </a:lnTo>
                  <a:lnTo>
                    <a:pt x="16751" y="57175"/>
                  </a:lnTo>
                  <a:lnTo>
                    <a:pt x="16751" y="37731"/>
                  </a:lnTo>
                  <a:lnTo>
                    <a:pt x="16751" y="18923"/>
                  </a:lnTo>
                  <a:lnTo>
                    <a:pt x="16751" y="18796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963427" y="1980043"/>
              <a:ext cx="17145" cy="95250"/>
            </a:xfrm>
            <a:custGeom>
              <a:avLst/>
              <a:gdLst/>
              <a:ahLst/>
              <a:cxnLst/>
              <a:rect l="l" t="t" r="r" b="b"/>
              <a:pathLst>
                <a:path w="17145" h="95250">
                  <a:moveTo>
                    <a:pt x="16751" y="76288"/>
                  </a:moveTo>
                  <a:lnTo>
                    <a:pt x="0" y="76288"/>
                  </a:lnTo>
                  <a:lnTo>
                    <a:pt x="0" y="95211"/>
                  </a:lnTo>
                  <a:lnTo>
                    <a:pt x="16751" y="95211"/>
                  </a:lnTo>
                  <a:lnTo>
                    <a:pt x="16751" y="76288"/>
                  </a:lnTo>
                  <a:close/>
                </a:path>
                <a:path w="17145" h="95250">
                  <a:moveTo>
                    <a:pt x="16751" y="37934"/>
                  </a:moveTo>
                  <a:lnTo>
                    <a:pt x="0" y="37934"/>
                  </a:lnTo>
                  <a:lnTo>
                    <a:pt x="0" y="57391"/>
                  </a:lnTo>
                  <a:lnTo>
                    <a:pt x="16751" y="57391"/>
                  </a:lnTo>
                  <a:lnTo>
                    <a:pt x="16751" y="37934"/>
                  </a:lnTo>
                  <a:close/>
                </a:path>
                <a:path w="17145" h="95250">
                  <a:moveTo>
                    <a:pt x="16751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51" y="18935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980259" y="194221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980254" y="1999068"/>
              <a:ext cx="17145" cy="57785"/>
            </a:xfrm>
            <a:custGeom>
              <a:avLst/>
              <a:gdLst/>
              <a:ahLst/>
              <a:cxnLst/>
              <a:rect l="l" t="t" r="r" b="b"/>
              <a:pathLst>
                <a:path w="17145" h="57785">
                  <a:moveTo>
                    <a:pt x="16738" y="0"/>
                  </a:moveTo>
                  <a:lnTo>
                    <a:pt x="0" y="0"/>
                  </a:lnTo>
                  <a:lnTo>
                    <a:pt x="0" y="18910"/>
                  </a:lnTo>
                  <a:lnTo>
                    <a:pt x="0" y="38239"/>
                  </a:lnTo>
                  <a:lnTo>
                    <a:pt x="0" y="38366"/>
                  </a:lnTo>
                  <a:lnTo>
                    <a:pt x="0" y="57175"/>
                  </a:lnTo>
                  <a:lnTo>
                    <a:pt x="16738" y="57175"/>
                  </a:lnTo>
                  <a:lnTo>
                    <a:pt x="16738" y="38366"/>
                  </a:lnTo>
                  <a:lnTo>
                    <a:pt x="16738" y="38239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996891" y="1884959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7264"/>
                  </a:moveTo>
                  <a:lnTo>
                    <a:pt x="0" y="57264"/>
                  </a:lnTo>
                  <a:lnTo>
                    <a:pt x="0" y="76187"/>
                  </a:lnTo>
                  <a:lnTo>
                    <a:pt x="16738" y="76187"/>
                  </a:lnTo>
                  <a:lnTo>
                    <a:pt x="16738" y="5726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796"/>
                  </a:lnTo>
                  <a:lnTo>
                    <a:pt x="0" y="18923"/>
                  </a:lnTo>
                  <a:lnTo>
                    <a:pt x="0" y="37719"/>
                  </a:lnTo>
                  <a:lnTo>
                    <a:pt x="0" y="57175"/>
                  </a:lnTo>
                  <a:lnTo>
                    <a:pt x="16738" y="57175"/>
                  </a:lnTo>
                  <a:lnTo>
                    <a:pt x="16738" y="37731"/>
                  </a:lnTo>
                  <a:lnTo>
                    <a:pt x="16738" y="18923"/>
                  </a:lnTo>
                  <a:lnTo>
                    <a:pt x="16738" y="18796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96892" y="2017976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030533" y="1980043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7264"/>
                  </a:moveTo>
                  <a:lnTo>
                    <a:pt x="0" y="57264"/>
                  </a:lnTo>
                  <a:lnTo>
                    <a:pt x="0" y="76200"/>
                  </a:lnTo>
                  <a:lnTo>
                    <a:pt x="16738" y="76200"/>
                  </a:lnTo>
                  <a:lnTo>
                    <a:pt x="16738" y="5726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047166" y="19037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047158" y="1980043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19024"/>
                  </a:moveTo>
                  <a:lnTo>
                    <a:pt x="0" y="19024"/>
                  </a:lnTo>
                  <a:lnTo>
                    <a:pt x="0" y="37934"/>
                  </a:lnTo>
                  <a:lnTo>
                    <a:pt x="0" y="57264"/>
                  </a:lnTo>
                  <a:lnTo>
                    <a:pt x="0" y="57391"/>
                  </a:lnTo>
                  <a:lnTo>
                    <a:pt x="0" y="76200"/>
                  </a:lnTo>
                  <a:lnTo>
                    <a:pt x="16738" y="76200"/>
                  </a:lnTo>
                  <a:lnTo>
                    <a:pt x="16738" y="57391"/>
                  </a:lnTo>
                  <a:lnTo>
                    <a:pt x="16738" y="57264"/>
                  </a:lnTo>
                  <a:lnTo>
                    <a:pt x="16738" y="37947"/>
                  </a:lnTo>
                  <a:lnTo>
                    <a:pt x="16738" y="1902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063987" y="19037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063985" y="1980043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7264"/>
                  </a:moveTo>
                  <a:lnTo>
                    <a:pt x="0" y="57264"/>
                  </a:lnTo>
                  <a:lnTo>
                    <a:pt x="0" y="76200"/>
                  </a:lnTo>
                  <a:lnTo>
                    <a:pt x="16738" y="76200"/>
                  </a:lnTo>
                  <a:lnTo>
                    <a:pt x="16738" y="5726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080619" y="19037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 txBox="1"/>
          <p:nvPr/>
        </p:nvSpPr>
        <p:spPr>
          <a:xfrm>
            <a:off x="450534" y="2970635"/>
            <a:ext cx="74676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8.165</a:t>
            </a:r>
            <a:r>
              <a:rPr dirty="0" sz="1800" spc="-20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130">
                <a:solidFill>
                  <a:srgbClr val="000080"/>
                </a:solidFill>
                <a:latin typeface="Arial MT"/>
                <a:cs typeface="Arial MT"/>
              </a:rPr>
              <a:t>kV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1427948" y="2691364"/>
            <a:ext cx="2882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25">
                <a:solidFill>
                  <a:srgbClr val="800000"/>
                </a:solidFill>
                <a:latin typeface="Arial MT"/>
                <a:cs typeface="Arial MT"/>
              </a:rPr>
              <a:t>VG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1205795" y="1884737"/>
            <a:ext cx="3489960" cy="1905635"/>
            <a:chOff x="1205795" y="1884737"/>
            <a:chExt cx="3489960" cy="1905635"/>
          </a:xfrm>
        </p:grpSpPr>
        <p:sp>
          <p:nvSpPr>
            <p:cNvPr id="59" name="object 59" descr=""/>
            <p:cNvSpPr/>
            <p:nvPr/>
          </p:nvSpPr>
          <p:spPr>
            <a:xfrm>
              <a:off x="1256004" y="3542182"/>
              <a:ext cx="234950" cy="248285"/>
            </a:xfrm>
            <a:custGeom>
              <a:avLst/>
              <a:gdLst/>
              <a:ahLst/>
              <a:cxnLst/>
              <a:rect l="l" t="t" r="r" b="b"/>
              <a:pathLst>
                <a:path w="234950" h="24828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234950" h="248285">
                  <a:moveTo>
                    <a:pt x="50241" y="18935"/>
                  </a:moveTo>
                  <a:lnTo>
                    <a:pt x="33489" y="18935"/>
                  </a:lnTo>
                  <a:lnTo>
                    <a:pt x="16751" y="18935"/>
                  </a:lnTo>
                  <a:lnTo>
                    <a:pt x="16751" y="37871"/>
                  </a:lnTo>
                  <a:lnTo>
                    <a:pt x="33489" y="37871"/>
                  </a:lnTo>
                  <a:lnTo>
                    <a:pt x="50241" y="37871"/>
                  </a:lnTo>
                  <a:lnTo>
                    <a:pt x="50241" y="18935"/>
                  </a:lnTo>
                  <a:close/>
                </a:path>
                <a:path w="234950" h="248285">
                  <a:moveTo>
                    <a:pt x="100469" y="37884"/>
                  </a:moveTo>
                  <a:lnTo>
                    <a:pt x="83731" y="37884"/>
                  </a:lnTo>
                  <a:lnTo>
                    <a:pt x="66979" y="37884"/>
                  </a:lnTo>
                  <a:lnTo>
                    <a:pt x="50241" y="37884"/>
                  </a:lnTo>
                  <a:lnTo>
                    <a:pt x="50241" y="57327"/>
                  </a:lnTo>
                  <a:lnTo>
                    <a:pt x="66979" y="57327"/>
                  </a:lnTo>
                  <a:lnTo>
                    <a:pt x="83731" y="57327"/>
                  </a:lnTo>
                  <a:lnTo>
                    <a:pt x="100469" y="57327"/>
                  </a:lnTo>
                  <a:lnTo>
                    <a:pt x="100469" y="37884"/>
                  </a:lnTo>
                  <a:close/>
                </a:path>
                <a:path w="234950" h="248285">
                  <a:moveTo>
                    <a:pt x="133946" y="95186"/>
                  </a:moveTo>
                  <a:lnTo>
                    <a:pt x="117195" y="95186"/>
                  </a:lnTo>
                  <a:lnTo>
                    <a:pt x="117195" y="114109"/>
                  </a:lnTo>
                  <a:lnTo>
                    <a:pt x="133946" y="114109"/>
                  </a:lnTo>
                  <a:lnTo>
                    <a:pt x="133946" y="95186"/>
                  </a:lnTo>
                  <a:close/>
                </a:path>
                <a:path w="234950" h="248285">
                  <a:moveTo>
                    <a:pt x="150685" y="228739"/>
                  </a:moveTo>
                  <a:lnTo>
                    <a:pt x="133946" y="228739"/>
                  </a:lnTo>
                  <a:lnTo>
                    <a:pt x="117195" y="228739"/>
                  </a:lnTo>
                  <a:lnTo>
                    <a:pt x="100457" y="228739"/>
                  </a:lnTo>
                  <a:lnTo>
                    <a:pt x="100457" y="247662"/>
                  </a:lnTo>
                  <a:lnTo>
                    <a:pt x="117195" y="247662"/>
                  </a:lnTo>
                  <a:lnTo>
                    <a:pt x="133946" y="247662"/>
                  </a:lnTo>
                  <a:lnTo>
                    <a:pt x="150685" y="247662"/>
                  </a:lnTo>
                  <a:lnTo>
                    <a:pt x="150685" y="228739"/>
                  </a:lnTo>
                  <a:close/>
                </a:path>
                <a:path w="234950" h="248285">
                  <a:moveTo>
                    <a:pt x="150685" y="190360"/>
                  </a:moveTo>
                  <a:lnTo>
                    <a:pt x="150685" y="190360"/>
                  </a:lnTo>
                  <a:lnTo>
                    <a:pt x="66979" y="190360"/>
                  </a:lnTo>
                  <a:lnTo>
                    <a:pt x="66979" y="209283"/>
                  </a:lnTo>
                  <a:lnTo>
                    <a:pt x="150685" y="209283"/>
                  </a:lnTo>
                  <a:lnTo>
                    <a:pt x="150685" y="190360"/>
                  </a:lnTo>
                  <a:close/>
                </a:path>
                <a:path w="234950" h="248285">
                  <a:moveTo>
                    <a:pt x="150685" y="152488"/>
                  </a:moveTo>
                  <a:lnTo>
                    <a:pt x="133946" y="152488"/>
                  </a:lnTo>
                  <a:lnTo>
                    <a:pt x="133946" y="133578"/>
                  </a:lnTo>
                  <a:lnTo>
                    <a:pt x="133946" y="114122"/>
                  </a:lnTo>
                  <a:lnTo>
                    <a:pt x="117195" y="114122"/>
                  </a:lnTo>
                  <a:lnTo>
                    <a:pt x="117195" y="133553"/>
                  </a:lnTo>
                  <a:lnTo>
                    <a:pt x="117195" y="152488"/>
                  </a:lnTo>
                  <a:lnTo>
                    <a:pt x="100469" y="152488"/>
                  </a:lnTo>
                  <a:lnTo>
                    <a:pt x="83731" y="152488"/>
                  </a:lnTo>
                  <a:lnTo>
                    <a:pt x="66979" y="152488"/>
                  </a:lnTo>
                  <a:lnTo>
                    <a:pt x="50241" y="152488"/>
                  </a:lnTo>
                  <a:lnTo>
                    <a:pt x="33489" y="152488"/>
                  </a:lnTo>
                  <a:lnTo>
                    <a:pt x="33489" y="171424"/>
                  </a:lnTo>
                  <a:lnTo>
                    <a:pt x="150685" y="171424"/>
                  </a:lnTo>
                  <a:lnTo>
                    <a:pt x="150685" y="152488"/>
                  </a:lnTo>
                  <a:close/>
                </a:path>
                <a:path w="234950" h="248285">
                  <a:moveTo>
                    <a:pt x="150685" y="57340"/>
                  </a:moveTo>
                  <a:lnTo>
                    <a:pt x="133946" y="57340"/>
                  </a:lnTo>
                  <a:lnTo>
                    <a:pt x="117195" y="57340"/>
                  </a:lnTo>
                  <a:lnTo>
                    <a:pt x="100457" y="57340"/>
                  </a:lnTo>
                  <a:lnTo>
                    <a:pt x="100457" y="76263"/>
                  </a:lnTo>
                  <a:lnTo>
                    <a:pt x="117195" y="76263"/>
                  </a:lnTo>
                  <a:lnTo>
                    <a:pt x="117195" y="95173"/>
                  </a:lnTo>
                  <a:lnTo>
                    <a:pt x="133946" y="95173"/>
                  </a:lnTo>
                  <a:lnTo>
                    <a:pt x="133946" y="76263"/>
                  </a:lnTo>
                  <a:lnTo>
                    <a:pt x="150685" y="76263"/>
                  </a:lnTo>
                  <a:lnTo>
                    <a:pt x="150685" y="57340"/>
                  </a:lnTo>
                  <a:close/>
                </a:path>
                <a:path w="234950" h="248285">
                  <a:moveTo>
                    <a:pt x="184632" y="190360"/>
                  </a:moveTo>
                  <a:lnTo>
                    <a:pt x="167894" y="190360"/>
                  </a:lnTo>
                  <a:lnTo>
                    <a:pt x="150698" y="190360"/>
                  </a:lnTo>
                  <a:lnTo>
                    <a:pt x="150698" y="209283"/>
                  </a:lnTo>
                  <a:lnTo>
                    <a:pt x="167894" y="209283"/>
                  </a:lnTo>
                  <a:lnTo>
                    <a:pt x="184632" y="209283"/>
                  </a:lnTo>
                  <a:lnTo>
                    <a:pt x="184632" y="190360"/>
                  </a:lnTo>
                  <a:close/>
                </a:path>
                <a:path w="234950" h="248285">
                  <a:moveTo>
                    <a:pt x="201383" y="37884"/>
                  </a:moveTo>
                  <a:lnTo>
                    <a:pt x="184632" y="37884"/>
                  </a:lnTo>
                  <a:lnTo>
                    <a:pt x="167894" y="37884"/>
                  </a:lnTo>
                  <a:lnTo>
                    <a:pt x="150698" y="37884"/>
                  </a:lnTo>
                  <a:lnTo>
                    <a:pt x="150698" y="57327"/>
                  </a:lnTo>
                  <a:lnTo>
                    <a:pt x="167894" y="57327"/>
                  </a:lnTo>
                  <a:lnTo>
                    <a:pt x="184632" y="57327"/>
                  </a:lnTo>
                  <a:lnTo>
                    <a:pt x="201383" y="57327"/>
                  </a:lnTo>
                  <a:lnTo>
                    <a:pt x="201383" y="37884"/>
                  </a:lnTo>
                  <a:close/>
                </a:path>
                <a:path w="234950" h="248285">
                  <a:moveTo>
                    <a:pt x="218122" y="152488"/>
                  </a:moveTo>
                  <a:lnTo>
                    <a:pt x="201383" y="152488"/>
                  </a:lnTo>
                  <a:lnTo>
                    <a:pt x="184632" y="152488"/>
                  </a:lnTo>
                  <a:lnTo>
                    <a:pt x="167894" y="152488"/>
                  </a:lnTo>
                  <a:lnTo>
                    <a:pt x="150698" y="152488"/>
                  </a:lnTo>
                  <a:lnTo>
                    <a:pt x="150698" y="171424"/>
                  </a:lnTo>
                  <a:lnTo>
                    <a:pt x="167894" y="171424"/>
                  </a:lnTo>
                  <a:lnTo>
                    <a:pt x="184632" y="171424"/>
                  </a:lnTo>
                  <a:lnTo>
                    <a:pt x="201383" y="171424"/>
                  </a:lnTo>
                  <a:lnTo>
                    <a:pt x="218122" y="171424"/>
                  </a:lnTo>
                  <a:lnTo>
                    <a:pt x="218122" y="152488"/>
                  </a:lnTo>
                  <a:close/>
                </a:path>
                <a:path w="234950" h="248285">
                  <a:moveTo>
                    <a:pt x="234873" y="18935"/>
                  </a:moveTo>
                  <a:lnTo>
                    <a:pt x="218122" y="18935"/>
                  </a:lnTo>
                  <a:lnTo>
                    <a:pt x="201383" y="18935"/>
                  </a:lnTo>
                  <a:lnTo>
                    <a:pt x="201383" y="37871"/>
                  </a:lnTo>
                  <a:lnTo>
                    <a:pt x="218122" y="37871"/>
                  </a:lnTo>
                  <a:lnTo>
                    <a:pt x="234873" y="37871"/>
                  </a:lnTo>
                  <a:lnTo>
                    <a:pt x="234873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356461" y="3542182"/>
              <a:ext cx="33655" cy="19050"/>
            </a:xfrm>
            <a:custGeom>
              <a:avLst/>
              <a:gdLst/>
              <a:ahLst/>
              <a:cxnLst/>
              <a:rect l="l" t="t" r="r" b="b"/>
              <a:pathLst>
                <a:path w="33655" h="19050">
                  <a:moveTo>
                    <a:pt x="33489" y="0"/>
                  </a:moveTo>
                  <a:lnTo>
                    <a:pt x="16738" y="0"/>
                  </a:ln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33489" y="18935"/>
                  </a:lnTo>
                  <a:lnTo>
                    <a:pt x="3348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239278" y="3523271"/>
              <a:ext cx="268605" cy="38100"/>
            </a:xfrm>
            <a:custGeom>
              <a:avLst/>
              <a:gdLst/>
              <a:ahLst/>
              <a:cxnLst/>
              <a:rect l="l" t="t" r="r" b="b"/>
              <a:pathLst>
                <a:path w="268605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268605" h="38100">
                  <a:moveTo>
                    <a:pt x="268338" y="18910"/>
                  </a:moveTo>
                  <a:lnTo>
                    <a:pt x="251599" y="18910"/>
                  </a:lnTo>
                  <a:lnTo>
                    <a:pt x="251599" y="37846"/>
                  </a:lnTo>
                  <a:lnTo>
                    <a:pt x="268338" y="37846"/>
                  </a:lnTo>
                  <a:lnTo>
                    <a:pt x="268338" y="18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339740" y="352327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239278" y="3503815"/>
              <a:ext cx="285115" cy="38735"/>
            </a:xfrm>
            <a:custGeom>
              <a:avLst/>
              <a:gdLst/>
              <a:ahLst/>
              <a:cxnLst/>
              <a:rect l="l" t="t" r="r" b="b"/>
              <a:pathLst>
                <a:path w="285115" h="38735">
                  <a:moveTo>
                    <a:pt x="16738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38" y="19456"/>
                  </a:lnTo>
                  <a:lnTo>
                    <a:pt x="16738" y="0"/>
                  </a:lnTo>
                  <a:close/>
                </a:path>
                <a:path w="285115" h="38735">
                  <a:moveTo>
                    <a:pt x="285064" y="19456"/>
                  </a:moveTo>
                  <a:lnTo>
                    <a:pt x="268325" y="19456"/>
                  </a:lnTo>
                  <a:lnTo>
                    <a:pt x="268325" y="38392"/>
                  </a:lnTo>
                  <a:lnTo>
                    <a:pt x="285064" y="38392"/>
                  </a:lnTo>
                  <a:lnTo>
                    <a:pt x="285064" y="194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322995" y="3503812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4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222540" y="3484879"/>
              <a:ext cx="302260" cy="38735"/>
            </a:xfrm>
            <a:custGeom>
              <a:avLst/>
              <a:gdLst/>
              <a:ahLst/>
              <a:cxnLst/>
              <a:rect l="l" t="t" r="r" b="b"/>
              <a:pathLst>
                <a:path w="302259" h="38735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02259" h="38735">
                  <a:moveTo>
                    <a:pt x="301802" y="18935"/>
                  </a:moveTo>
                  <a:lnTo>
                    <a:pt x="285064" y="18935"/>
                  </a:lnTo>
                  <a:lnTo>
                    <a:pt x="285064" y="38392"/>
                  </a:lnTo>
                  <a:lnTo>
                    <a:pt x="301802" y="38392"/>
                  </a:lnTo>
                  <a:lnTo>
                    <a:pt x="301802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306249" y="3484871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222540" y="3465969"/>
              <a:ext cx="318770" cy="38100"/>
            </a:xfrm>
            <a:custGeom>
              <a:avLst/>
              <a:gdLst/>
              <a:ahLst/>
              <a:cxnLst/>
              <a:rect l="l" t="t" r="r" b="b"/>
              <a:pathLst>
                <a:path w="318769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18769" h="38100">
                  <a:moveTo>
                    <a:pt x="318554" y="18910"/>
                  </a:moveTo>
                  <a:lnTo>
                    <a:pt x="301815" y="18910"/>
                  </a:lnTo>
                  <a:lnTo>
                    <a:pt x="301815" y="37833"/>
                  </a:lnTo>
                  <a:lnTo>
                    <a:pt x="318554" y="37833"/>
                  </a:lnTo>
                  <a:lnTo>
                    <a:pt x="318554" y="18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306249" y="346596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222540" y="3447033"/>
              <a:ext cx="318770" cy="38100"/>
            </a:xfrm>
            <a:custGeom>
              <a:avLst/>
              <a:gdLst/>
              <a:ahLst/>
              <a:cxnLst/>
              <a:rect l="l" t="t" r="r" b="b"/>
              <a:pathLst>
                <a:path w="318769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18769" h="38100">
                  <a:moveTo>
                    <a:pt x="318554" y="18935"/>
                  </a:moveTo>
                  <a:lnTo>
                    <a:pt x="301815" y="18935"/>
                  </a:lnTo>
                  <a:lnTo>
                    <a:pt x="301815" y="37858"/>
                  </a:lnTo>
                  <a:lnTo>
                    <a:pt x="318554" y="37858"/>
                  </a:lnTo>
                  <a:lnTo>
                    <a:pt x="318554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322995" y="3447028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205788" y="3428098"/>
              <a:ext cx="335915" cy="38100"/>
            </a:xfrm>
            <a:custGeom>
              <a:avLst/>
              <a:gdLst/>
              <a:ahLst/>
              <a:cxnLst/>
              <a:rect l="l" t="t" r="r" b="b"/>
              <a:pathLst>
                <a:path w="335915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35915" h="38100">
                  <a:moveTo>
                    <a:pt x="335305" y="18935"/>
                  </a:moveTo>
                  <a:lnTo>
                    <a:pt x="318566" y="18935"/>
                  </a:lnTo>
                  <a:lnTo>
                    <a:pt x="318566" y="37871"/>
                  </a:lnTo>
                  <a:lnTo>
                    <a:pt x="335305" y="37871"/>
                  </a:lnTo>
                  <a:lnTo>
                    <a:pt x="335305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339735" y="3428098"/>
              <a:ext cx="33655" cy="19050"/>
            </a:xfrm>
            <a:custGeom>
              <a:avLst/>
              <a:gdLst/>
              <a:ahLst/>
              <a:cxnLst/>
              <a:rect l="l" t="t" r="r" b="b"/>
              <a:pathLst>
                <a:path w="33655" h="19050">
                  <a:moveTo>
                    <a:pt x="33464" y="0"/>
                  </a:moveTo>
                  <a:lnTo>
                    <a:pt x="16738" y="0"/>
                  </a:lnTo>
                  <a:lnTo>
                    <a:pt x="0" y="0"/>
                  </a:lnTo>
                  <a:lnTo>
                    <a:pt x="0" y="18935"/>
                  </a:lnTo>
                  <a:lnTo>
                    <a:pt x="16725" y="18935"/>
                  </a:lnTo>
                  <a:lnTo>
                    <a:pt x="33464" y="18935"/>
                  </a:lnTo>
                  <a:lnTo>
                    <a:pt x="33464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205788" y="3408641"/>
              <a:ext cx="352425" cy="38735"/>
            </a:xfrm>
            <a:custGeom>
              <a:avLst/>
              <a:gdLst/>
              <a:ahLst/>
              <a:cxnLst/>
              <a:rect l="l" t="t" r="r" b="b"/>
              <a:pathLst>
                <a:path w="352425" h="38735">
                  <a:moveTo>
                    <a:pt x="16738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38" y="19456"/>
                  </a:lnTo>
                  <a:lnTo>
                    <a:pt x="16738" y="0"/>
                  </a:lnTo>
                  <a:close/>
                </a:path>
                <a:path w="352425" h="38735">
                  <a:moveTo>
                    <a:pt x="352044" y="19456"/>
                  </a:moveTo>
                  <a:lnTo>
                    <a:pt x="335305" y="19456"/>
                  </a:lnTo>
                  <a:lnTo>
                    <a:pt x="335305" y="38392"/>
                  </a:lnTo>
                  <a:lnTo>
                    <a:pt x="352044" y="38392"/>
                  </a:lnTo>
                  <a:lnTo>
                    <a:pt x="352044" y="194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373200" y="3408641"/>
              <a:ext cx="50800" cy="19685"/>
            </a:xfrm>
            <a:custGeom>
              <a:avLst/>
              <a:gdLst/>
              <a:ahLst/>
              <a:cxnLst/>
              <a:rect l="l" t="t" r="r" b="b"/>
              <a:pathLst>
                <a:path w="50800" h="19685">
                  <a:moveTo>
                    <a:pt x="33489" y="0"/>
                  </a:moveTo>
                  <a:lnTo>
                    <a:pt x="16751" y="0"/>
                  </a:lnTo>
                  <a:lnTo>
                    <a:pt x="0" y="0"/>
                  </a:lnTo>
                  <a:lnTo>
                    <a:pt x="0" y="19456"/>
                  </a:lnTo>
                  <a:lnTo>
                    <a:pt x="16751" y="19456"/>
                  </a:lnTo>
                  <a:lnTo>
                    <a:pt x="33489" y="19456"/>
                  </a:lnTo>
                  <a:lnTo>
                    <a:pt x="33489" y="0"/>
                  </a:lnTo>
                  <a:close/>
                </a:path>
                <a:path w="50800" h="19685">
                  <a:moveTo>
                    <a:pt x="50698" y="0"/>
                  </a:moveTo>
                  <a:lnTo>
                    <a:pt x="33502" y="0"/>
                  </a:lnTo>
                  <a:lnTo>
                    <a:pt x="33502" y="19456"/>
                  </a:lnTo>
                  <a:lnTo>
                    <a:pt x="50698" y="19456"/>
                  </a:lnTo>
                  <a:lnTo>
                    <a:pt x="5069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1205788" y="3389718"/>
              <a:ext cx="352425" cy="38735"/>
            </a:xfrm>
            <a:custGeom>
              <a:avLst/>
              <a:gdLst/>
              <a:ahLst/>
              <a:cxnLst/>
              <a:rect l="l" t="t" r="r" b="b"/>
              <a:pathLst>
                <a:path w="352425" h="3873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52425" h="38735">
                  <a:moveTo>
                    <a:pt x="352044" y="18923"/>
                  </a:moveTo>
                  <a:lnTo>
                    <a:pt x="335305" y="18923"/>
                  </a:lnTo>
                  <a:lnTo>
                    <a:pt x="335305" y="38379"/>
                  </a:lnTo>
                  <a:lnTo>
                    <a:pt x="352044" y="38379"/>
                  </a:lnTo>
                  <a:lnTo>
                    <a:pt x="352044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423902" y="3389718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1222540" y="3370795"/>
              <a:ext cx="335915" cy="38100"/>
            </a:xfrm>
            <a:custGeom>
              <a:avLst/>
              <a:gdLst/>
              <a:ahLst/>
              <a:cxnLst/>
              <a:rect l="l" t="t" r="r" b="b"/>
              <a:pathLst>
                <a:path w="335915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35915" h="38100">
                  <a:moveTo>
                    <a:pt x="335292" y="18923"/>
                  </a:moveTo>
                  <a:lnTo>
                    <a:pt x="318554" y="18923"/>
                  </a:lnTo>
                  <a:lnTo>
                    <a:pt x="318554" y="37858"/>
                  </a:lnTo>
                  <a:lnTo>
                    <a:pt x="335292" y="37858"/>
                  </a:lnTo>
                  <a:lnTo>
                    <a:pt x="335292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440648" y="3370785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222540" y="3351860"/>
              <a:ext cx="318770" cy="38100"/>
            </a:xfrm>
            <a:custGeom>
              <a:avLst/>
              <a:gdLst/>
              <a:ahLst/>
              <a:cxnLst/>
              <a:rect l="l" t="t" r="r" b="b"/>
              <a:pathLst>
                <a:path w="318769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18769" h="38100">
                  <a:moveTo>
                    <a:pt x="318554" y="18935"/>
                  </a:moveTo>
                  <a:lnTo>
                    <a:pt x="301815" y="18935"/>
                  </a:lnTo>
                  <a:lnTo>
                    <a:pt x="301815" y="37858"/>
                  </a:lnTo>
                  <a:lnTo>
                    <a:pt x="318554" y="37858"/>
                  </a:lnTo>
                  <a:lnTo>
                    <a:pt x="318554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457393" y="33518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222540" y="3332403"/>
              <a:ext cx="318770" cy="38735"/>
            </a:xfrm>
            <a:custGeom>
              <a:avLst/>
              <a:gdLst/>
              <a:ahLst/>
              <a:cxnLst/>
              <a:rect l="l" t="t" r="r" b="b"/>
              <a:pathLst>
                <a:path w="318769" h="38735">
                  <a:moveTo>
                    <a:pt x="16738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38" y="19456"/>
                  </a:lnTo>
                  <a:lnTo>
                    <a:pt x="16738" y="0"/>
                  </a:lnTo>
                  <a:close/>
                </a:path>
                <a:path w="318769" h="38735">
                  <a:moveTo>
                    <a:pt x="318554" y="19456"/>
                  </a:moveTo>
                  <a:lnTo>
                    <a:pt x="301815" y="19456"/>
                  </a:lnTo>
                  <a:lnTo>
                    <a:pt x="301815" y="38379"/>
                  </a:lnTo>
                  <a:lnTo>
                    <a:pt x="318554" y="38379"/>
                  </a:lnTo>
                  <a:lnTo>
                    <a:pt x="318554" y="194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457393" y="3332395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4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1239278" y="3313480"/>
              <a:ext cx="302260" cy="38735"/>
            </a:xfrm>
            <a:custGeom>
              <a:avLst/>
              <a:gdLst/>
              <a:ahLst/>
              <a:cxnLst/>
              <a:rect l="l" t="t" r="r" b="b"/>
              <a:pathLst>
                <a:path w="302259" h="3873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02259" h="38735">
                  <a:moveTo>
                    <a:pt x="301815" y="18923"/>
                  </a:moveTo>
                  <a:lnTo>
                    <a:pt x="285076" y="18923"/>
                  </a:lnTo>
                  <a:lnTo>
                    <a:pt x="285076" y="38379"/>
                  </a:lnTo>
                  <a:lnTo>
                    <a:pt x="301815" y="38379"/>
                  </a:lnTo>
                  <a:lnTo>
                    <a:pt x="301815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440648" y="3313475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239278" y="3294545"/>
              <a:ext cx="285115" cy="38100"/>
            </a:xfrm>
            <a:custGeom>
              <a:avLst/>
              <a:gdLst/>
              <a:ahLst/>
              <a:cxnLst/>
              <a:rect l="l" t="t" r="r" b="b"/>
              <a:pathLst>
                <a:path w="285115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285115" h="38100">
                  <a:moveTo>
                    <a:pt x="285064" y="18935"/>
                  </a:moveTo>
                  <a:lnTo>
                    <a:pt x="268325" y="18935"/>
                  </a:lnTo>
                  <a:lnTo>
                    <a:pt x="268325" y="37871"/>
                  </a:lnTo>
                  <a:lnTo>
                    <a:pt x="285064" y="37871"/>
                  </a:lnTo>
                  <a:lnTo>
                    <a:pt x="285064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423902" y="329454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256004" y="3275622"/>
              <a:ext cx="268605" cy="38100"/>
            </a:xfrm>
            <a:custGeom>
              <a:avLst/>
              <a:gdLst/>
              <a:ahLst/>
              <a:cxnLst/>
              <a:rect l="l" t="t" r="r" b="b"/>
              <a:pathLst>
                <a:path w="268605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268605" h="38100">
                  <a:moveTo>
                    <a:pt x="268338" y="18923"/>
                  </a:moveTo>
                  <a:lnTo>
                    <a:pt x="251599" y="18923"/>
                  </a:lnTo>
                  <a:lnTo>
                    <a:pt x="251599" y="37858"/>
                  </a:lnTo>
                  <a:lnTo>
                    <a:pt x="268338" y="37858"/>
                  </a:lnTo>
                  <a:lnTo>
                    <a:pt x="268338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389951" y="3275622"/>
              <a:ext cx="34290" cy="19050"/>
            </a:xfrm>
            <a:custGeom>
              <a:avLst/>
              <a:gdLst/>
              <a:ahLst/>
              <a:cxnLst/>
              <a:rect l="l" t="t" r="r" b="b"/>
              <a:pathLst>
                <a:path w="34290" h="1905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4290" h="19050">
                  <a:moveTo>
                    <a:pt x="33947" y="0"/>
                  </a:moveTo>
                  <a:lnTo>
                    <a:pt x="16751" y="0"/>
                  </a:lnTo>
                  <a:lnTo>
                    <a:pt x="16751" y="18923"/>
                  </a:lnTo>
                  <a:lnTo>
                    <a:pt x="33947" y="18923"/>
                  </a:lnTo>
                  <a:lnTo>
                    <a:pt x="33947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272755" y="3027972"/>
              <a:ext cx="234950" cy="266700"/>
            </a:xfrm>
            <a:custGeom>
              <a:avLst/>
              <a:gdLst/>
              <a:ahLst/>
              <a:cxnLst/>
              <a:rect l="l" t="t" r="r" b="b"/>
              <a:pathLst>
                <a:path w="234950" h="266700">
                  <a:moveTo>
                    <a:pt x="83718" y="209270"/>
                  </a:moveTo>
                  <a:lnTo>
                    <a:pt x="66979" y="209270"/>
                  </a:lnTo>
                  <a:lnTo>
                    <a:pt x="50228" y="209270"/>
                  </a:lnTo>
                  <a:lnTo>
                    <a:pt x="33489" y="209270"/>
                  </a:lnTo>
                  <a:lnTo>
                    <a:pt x="33489" y="228180"/>
                  </a:lnTo>
                  <a:lnTo>
                    <a:pt x="16738" y="228180"/>
                  </a:lnTo>
                  <a:lnTo>
                    <a:pt x="0" y="228180"/>
                  </a:lnTo>
                  <a:lnTo>
                    <a:pt x="0" y="247637"/>
                  </a:lnTo>
                  <a:lnTo>
                    <a:pt x="16738" y="247637"/>
                  </a:lnTo>
                  <a:lnTo>
                    <a:pt x="33489" y="247637"/>
                  </a:lnTo>
                  <a:lnTo>
                    <a:pt x="33489" y="228193"/>
                  </a:lnTo>
                  <a:lnTo>
                    <a:pt x="50228" y="228193"/>
                  </a:lnTo>
                  <a:lnTo>
                    <a:pt x="66979" y="228193"/>
                  </a:lnTo>
                  <a:lnTo>
                    <a:pt x="83718" y="228193"/>
                  </a:lnTo>
                  <a:lnTo>
                    <a:pt x="83718" y="209270"/>
                  </a:lnTo>
                  <a:close/>
                </a:path>
                <a:path w="234950" h="266700">
                  <a:moveTo>
                    <a:pt x="117195" y="114096"/>
                  </a:moveTo>
                  <a:lnTo>
                    <a:pt x="100444" y="114096"/>
                  </a:lnTo>
                  <a:lnTo>
                    <a:pt x="100444" y="133019"/>
                  </a:lnTo>
                  <a:lnTo>
                    <a:pt x="117195" y="133019"/>
                  </a:lnTo>
                  <a:lnTo>
                    <a:pt x="117195" y="114096"/>
                  </a:lnTo>
                  <a:close/>
                </a:path>
                <a:path w="234950" h="266700">
                  <a:moveTo>
                    <a:pt x="117195" y="56794"/>
                  </a:moveTo>
                  <a:lnTo>
                    <a:pt x="100444" y="56794"/>
                  </a:lnTo>
                  <a:lnTo>
                    <a:pt x="100444" y="76225"/>
                  </a:lnTo>
                  <a:lnTo>
                    <a:pt x="100444" y="95161"/>
                  </a:lnTo>
                  <a:lnTo>
                    <a:pt x="100444" y="114084"/>
                  </a:lnTo>
                  <a:lnTo>
                    <a:pt x="117195" y="114084"/>
                  </a:lnTo>
                  <a:lnTo>
                    <a:pt x="117195" y="95161"/>
                  </a:lnTo>
                  <a:lnTo>
                    <a:pt x="117195" y="76238"/>
                  </a:lnTo>
                  <a:lnTo>
                    <a:pt x="117195" y="56794"/>
                  </a:lnTo>
                  <a:close/>
                </a:path>
                <a:path w="234950" h="266700">
                  <a:moveTo>
                    <a:pt x="117195" y="0"/>
                  </a:moveTo>
                  <a:lnTo>
                    <a:pt x="100444" y="0"/>
                  </a:lnTo>
                  <a:lnTo>
                    <a:pt x="100444" y="18910"/>
                  </a:lnTo>
                  <a:lnTo>
                    <a:pt x="100444" y="37846"/>
                  </a:lnTo>
                  <a:lnTo>
                    <a:pt x="100444" y="56781"/>
                  </a:lnTo>
                  <a:lnTo>
                    <a:pt x="117195" y="56781"/>
                  </a:lnTo>
                  <a:lnTo>
                    <a:pt x="117195" y="37846"/>
                  </a:lnTo>
                  <a:lnTo>
                    <a:pt x="117195" y="18935"/>
                  </a:lnTo>
                  <a:lnTo>
                    <a:pt x="117195" y="0"/>
                  </a:lnTo>
                  <a:close/>
                </a:path>
                <a:path w="234950" h="266700">
                  <a:moveTo>
                    <a:pt x="133934" y="190334"/>
                  </a:moveTo>
                  <a:lnTo>
                    <a:pt x="117195" y="190334"/>
                  </a:lnTo>
                  <a:lnTo>
                    <a:pt x="117195" y="171399"/>
                  </a:lnTo>
                  <a:lnTo>
                    <a:pt x="117195" y="152488"/>
                  </a:lnTo>
                  <a:lnTo>
                    <a:pt x="117195" y="133032"/>
                  </a:lnTo>
                  <a:lnTo>
                    <a:pt x="100444" y="133032"/>
                  </a:lnTo>
                  <a:lnTo>
                    <a:pt x="100444" y="152463"/>
                  </a:lnTo>
                  <a:lnTo>
                    <a:pt x="100444" y="171399"/>
                  </a:lnTo>
                  <a:lnTo>
                    <a:pt x="100444" y="190334"/>
                  </a:lnTo>
                  <a:lnTo>
                    <a:pt x="83705" y="190334"/>
                  </a:lnTo>
                  <a:lnTo>
                    <a:pt x="83705" y="209257"/>
                  </a:lnTo>
                  <a:lnTo>
                    <a:pt x="100444" y="209257"/>
                  </a:lnTo>
                  <a:lnTo>
                    <a:pt x="117195" y="209257"/>
                  </a:lnTo>
                  <a:lnTo>
                    <a:pt x="133934" y="209257"/>
                  </a:lnTo>
                  <a:lnTo>
                    <a:pt x="133934" y="190334"/>
                  </a:lnTo>
                  <a:close/>
                </a:path>
                <a:path w="234950" h="266700">
                  <a:moveTo>
                    <a:pt x="218122" y="228180"/>
                  </a:moveTo>
                  <a:lnTo>
                    <a:pt x="201371" y="228180"/>
                  </a:lnTo>
                  <a:lnTo>
                    <a:pt x="184632" y="228180"/>
                  </a:lnTo>
                  <a:lnTo>
                    <a:pt x="184632" y="209270"/>
                  </a:lnTo>
                  <a:lnTo>
                    <a:pt x="167881" y="209270"/>
                  </a:lnTo>
                  <a:lnTo>
                    <a:pt x="151142" y="209270"/>
                  </a:lnTo>
                  <a:lnTo>
                    <a:pt x="133946" y="209270"/>
                  </a:lnTo>
                  <a:lnTo>
                    <a:pt x="133946" y="228193"/>
                  </a:lnTo>
                  <a:lnTo>
                    <a:pt x="151142" y="228193"/>
                  </a:lnTo>
                  <a:lnTo>
                    <a:pt x="167881" y="228193"/>
                  </a:lnTo>
                  <a:lnTo>
                    <a:pt x="184632" y="228193"/>
                  </a:lnTo>
                  <a:lnTo>
                    <a:pt x="184632" y="247637"/>
                  </a:lnTo>
                  <a:lnTo>
                    <a:pt x="201371" y="247637"/>
                  </a:lnTo>
                  <a:lnTo>
                    <a:pt x="218122" y="247637"/>
                  </a:lnTo>
                  <a:lnTo>
                    <a:pt x="218122" y="228180"/>
                  </a:lnTo>
                  <a:close/>
                </a:path>
                <a:path w="234950" h="266700">
                  <a:moveTo>
                    <a:pt x="234861" y="247650"/>
                  </a:moveTo>
                  <a:lnTo>
                    <a:pt x="218122" y="247650"/>
                  </a:lnTo>
                  <a:lnTo>
                    <a:pt x="218122" y="266573"/>
                  </a:lnTo>
                  <a:lnTo>
                    <a:pt x="234861" y="266573"/>
                  </a:lnTo>
                  <a:lnTo>
                    <a:pt x="234861" y="247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0826" y="2980654"/>
              <a:ext cx="84790" cy="94070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4334243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827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827" y="209321"/>
                  </a:lnTo>
                  <a:lnTo>
                    <a:pt x="16827" y="190512"/>
                  </a:lnTo>
                  <a:lnTo>
                    <a:pt x="16827" y="190385"/>
                  </a:lnTo>
                  <a:lnTo>
                    <a:pt x="16827" y="171589"/>
                  </a:lnTo>
                  <a:close/>
                </a:path>
                <a:path w="17145" h="209550">
                  <a:moveTo>
                    <a:pt x="16827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827" y="171500"/>
                  </a:lnTo>
                  <a:lnTo>
                    <a:pt x="16827" y="152565"/>
                  </a:lnTo>
                  <a:close/>
                </a:path>
                <a:path w="17145" h="209550">
                  <a:moveTo>
                    <a:pt x="16827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827" y="152057"/>
                  </a:lnTo>
                  <a:lnTo>
                    <a:pt x="16827" y="133121"/>
                  </a:lnTo>
                  <a:close/>
                </a:path>
                <a:path w="17145" h="209550">
                  <a:moveTo>
                    <a:pt x="16827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827" y="133032"/>
                  </a:lnTo>
                  <a:lnTo>
                    <a:pt x="16827" y="114223"/>
                  </a:lnTo>
                  <a:lnTo>
                    <a:pt x="16827" y="95300"/>
                  </a:lnTo>
                  <a:close/>
                </a:path>
                <a:path w="17145" h="209550">
                  <a:moveTo>
                    <a:pt x="16827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827" y="95211"/>
                  </a:lnTo>
                  <a:lnTo>
                    <a:pt x="16827" y="76403"/>
                  </a:lnTo>
                  <a:lnTo>
                    <a:pt x="16827" y="57480"/>
                  </a:lnTo>
                  <a:close/>
                </a:path>
                <a:path w="17145" h="209550">
                  <a:moveTo>
                    <a:pt x="16827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827" y="56959"/>
                  </a:lnTo>
                  <a:lnTo>
                    <a:pt x="16827" y="38036"/>
                  </a:lnTo>
                  <a:close/>
                </a:path>
                <a:path w="17145" h="209550">
                  <a:moveTo>
                    <a:pt x="1682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827" y="37947"/>
                  </a:lnTo>
                  <a:lnTo>
                    <a:pt x="16827" y="19011"/>
                  </a:lnTo>
                  <a:close/>
                </a:path>
                <a:path w="17145" h="20955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351075" y="1894262"/>
              <a:ext cx="33655" cy="209550"/>
            </a:xfrm>
            <a:custGeom>
              <a:avLst/>
              <a:gdLst/>
              <a:ahLst/>
              <a:cxnLst/>
              <a:rect l="l" t="t" r="r" b="b"/>
              <a:pathLst>
                <a:path w="33654" h="209550">
                  <a:moveTo>
                    <a:pt x="0" y="0"/>
                  </a:moveTo>
                  <a:lnTo>
                    <a:pt x="16632" y="0"/>
                  </a:lnTo>
                </a:path>
                <a:path w="33654" h="209550">
                  <a:moveTo>
                    <a:pt x="0" y="209411"/>
                  </a:moveTo>
                  <a:lnTo>
                    <a:pt x="16632" y="209411"/>
                  </a:lnTo>
                </a:path>
                <a:path w="33654" h="209550">
                  <a:moveTo>
                    <a:pt x="16632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367695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27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827" y="37934"/>
                  </a:lnTo>
                  <a:lnTo>
                    <a:pt x="16827" y="19011"/>
                  </a:lnTo>
                  <a:close/>
                </a:path>
                <a:path w="17145" h="3810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367707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821" y="228856"/>
                  </a:lnTo>
                </a:path>
                <a:path w="33654" h="229235">
                  <a:moveTo>
                    <a:pt x="16821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384522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63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37" y="37947"/>
                  </a:lnTo>
                  <a:lnTo>
                    <a:pt x="16637" y="19011"/>
                  </a:lnTo>
                  <a:close/>
                </a:path>
                <a:path w="17145" h="38100">
                  <a:moveTo>
                    <a:pt x="1663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37" y="18923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384528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4" h="248285">
                  <a:moveTo>
                    <a:pt x="0" y="247660"/>
                  </a:moveTo>
                  <a:lnTo>
                    <a:pt x="16632" y="247660"/>
                  </a:lnTo>
                </a:path>
                <a:path w="33654" h="248285">
                  <a:moveTo>
                    <a:pt x="16632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401159" y="2037371"/>
              <a:ext cx="17145" cy="247650"/>
            </a:xfrm>
            <a:custGeom>
              <a:avLst/>
              <a:gdLst/>
              <a:ahLst/>
              <a:cxnLst/>
              <a:rect l="l" t="t" r="r" b="b"/>
              <a:pathLst>
                <a:path w="17145" h="247650">
                  <a:moveTo>
                    <a:pt x="16814" y="228219"/>
                  </a:moveTo>
                  <a:lnTo>
                    <a:pt x="0" y="228219"/>
                  </a:lnTo>
                  <a:lnTo>
                    <a:pt x="0" y="247142"/>
                  </a:lnTo>
                  <a:lnTo>
                    <a:pt x="16814" y="247142"/>
                  </a:lnTo>
                  <a:lnTo>
                    <a:pt x="16814" y="228219"/>
                  </a:lnTo>
                  <a:close/>
                </a:path>
                <a:path w="17145" h="247650">
                  <a:moveTo>
                    <a:pt x="16814" y="190398"/>
                  </a:moveTo>
                  <a:lnTo>
                    <a:pt x="0" y="190398"/>
                  </a:lnTo>
                  <a:lnTo>
                    <a:pt x="0" y="209207"/>
                  </a:lnTo>
                  <a:lnTo>
                    <a:pt x="0" y="228130"/>
                  </a:lnTo>
                  <a:lnTo>
                    <a:pt x="16814" y="228130"/>
                  </a:lnTo>
                  <a:lnTo>
                    <a:pt x="16814" y="209321"/>
                  </a:lnTo>
                  <a:lnTo>
                    <a:pt x="16814" y="190398"/>
                  </a:lnTo>
                  <a:close/>
                </a:path>
                <a:path w="17145" h="247650">
                  <a:moveTo>
                    <a:pt x="16814" y="152577"/>
                  </a:moveTo>
                  <a:lnTo>
                    <a:pt x="0" y="152577"/>
                  </a:lnTo>
                  <a:lnTo>
                    <a:pt x="0" y="171373"/>
                  </a:lnTo>
                  <a:lnTo>
                    <a:pt x="0" y="171500"/>
                  </a:lnTo>
                  <a:lnTo>
                    <a:pt x="0" y="190309"/>
                  </a:lnTo>
                  <a:lnTo>
                    <a:pt x="16814" y="190309"/>
                  </a:lnTo>
                  <a:lnTo>
                    <a:pt x="16814" y="171500"/>
                  </a:lnTo>
                  <a:lnTo>
                    <a:pt x="16814" y="171373"/>
                  </a:lnTo>
                  <a:lnTo>
                    <a:pt x="16814" y="152577"/>
                  </a:lnTo>
                  <a:close/>
                </a:path>
                <a:path w="17145" h="247650">
                  <a:moveTo>
                    <a:pt x="16814" y="114109"/>
                  </a:moveTo>
                  <a:lnTo>
                    <a:pt x="0" y="114109"/>
                  </a:lnTo>
                  <a:lnTo>
                    <a:pt x="0" y="132918"/>
                  </a:lnTo>
                  <a:lnTo>
                    <a:pt x="0" y="133045"/>
                  </a:lnTo>
                  <a:lnTo>
                    <a:pt x="0" y="151841"/>
                  </a:lnTo>
                  <a:lnTo>
                    <a:pt x="16814" y="151841"/>
                  </a:lnTo>
                  <a:lnTo>
                    <a:pt x="16814" y="133045"/>
                  </a:lnTo>
                  <a:lnTo>
                    <a:pt x="16814" y="132918"/>
                  </a:lnTo>
                  <a:lnTo>
                    <a:pt x="16814" y="114109"/>
                  </a:lnTo>
                  <a:close/>
                </a:path>
                <a:path w="17145" h="247650">
                  <a:moveTo>
                    <a:pt x="16814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6814" y="37947"/>
                  </a:lnTo>
                  <a:lnTo>
                    <a:pt x="16814" y="19024"/>
                  </a:lnTo>
                  <a:close/>
                </a:path>
                <a:path w="17145" h="247650">
                  <a:moveTo>
                    <a:pt x="16814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814" y="18935"/>
                  </a:lnTo>
                  <a:lnTo>
                    <a:pt x="168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417981" y="1894262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 h="0">
                  <a:moveTo>
                    <a:pt x="0" y="0"/>
                  </a:moveTo>
                  <a:lnTo>
                    <a:pt x="17199" y="0"/>
                  </a:lnTo>
                </a:path>
              </a:pathLst>
            </a:custGeom>
            <a:ln w="189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417974" y="1998916"/>
              <a:ext cx="17780" cy="38100"/>
            </a:xfrm>
            <a:custGeom>
              <a:avLst/>
              <a:gdLst/>
              <a:ahLst/>
              <a:cxnLst/>
              <a:rect l="l" t="t" r="r" b="b"/>
              <a:pathLst>
                <a:path w="17779" h="38100">
                  <a:moveTo>
                    <a:pt x="17195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7195" y="37947"/>
                  </a:lnTo>
                  <a:lnTo>
                    <a:pt x="17195" y="19011"/>
                  </a:lnTo>
                  <a:close/>
                </a:path>
                <a:path w="17779" h="38100">
                  <a:moveTo>
                    <a:pt x="17195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7195" y="18923"/>
                  </a:lnTo>
                  <a:lnTo>
                    <a:pt x="171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417981" y="1894262"/>
              <a:ext cx="34290" cy="248285"/>
            </a:xfrm>
            <a:custGeom>
              <a:avLst/>
              <a:gdLst/>
              <a:ahLst/>
              <a:cxnLst/>
              <a:rect l="l" t="t" r="r" b="b"/>
              <a:pathLst>
                <a:path w="34289" h="248285">
                  <a:moveTo>
                    <a:pt x="0" y="247660"/>
                  </a:moveTo>
                  <a:lnTo>
                    <a:pt x="17199" y="247660"/>
                  </a:lnTo>
                </a:path>
                <a:path w="34289" h="248285">
                  <a:moveTo>
                    <a:pt x="17199" y="0"/>
                  </a:moveTo>
                  <a:lnTo>
                    <a:pt x="3402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4435170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27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827" y="37934"/>
                  </a:lnTo>
                  <a:lnTo>
                    <a:pt x="16827" y="19011"/>
                  </a:lnTo>
                  <a:close/>
                </a:path>
                <a:path w="17145" h="3810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4435180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821" y="228856"/>
                  </a:lnTo>
                </a:path>
                <a:path w="33654" h="229235">
                  <a:moveTo>
                    <a:pt x="16821" y="0"/>
                  </a:moveTo>
                  <a:lnTo>
                    <a:pt x="33453" y="0"/>
                  </a:lnTo>
                </a:path>
                <a:path w="33654" h="229235">
                  <a:moveTo>
                    <a:pt x="16821" y="209411"/>
                  </a:moveTo>
                  <a:lnTo>
                    <a:pt x="33453" y="209411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4468622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827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827" y="209321"/>
                  </a:lnTo>
                  <a:lnTo>
                    <a:pt x="16827" y="190512"/>
                  </a:lnTo>
                  <a:lnTo>
                    <a:pt x="16827" y="190385"/>
                  </a:lnTo>
                  <a:lnTo>
                    <a:pt x="16827" y="171589"/>
                  </a:lnTo>
                  <a:close/>
                </a:path>
                <a:path w="17145" h="209550">
                  <a:moveTo>
                    <a:pt x="16827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827" y="171500"/>
                  </a:lnTo>
                  <a:lnTo>
                    <a:pt x="16827" y="152565"/>
                  </a:lnTo>
                  <a:close/>
                </a:path>
                <a:path w="17145" h="209550">
                  <a:moveTo>
                    <a:pt x="16827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827" y="152057"/>
                  </a:lnTo>
                  <a:lnTo>
                    <a:pt x="16827" y="133121"/>
                  </a:lnTo>
                  <a:close/>
                </a:path>
                <a:path w="17145" h="209550">
                  <a:moveTo>
                    <a:pt x="16827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827" y="133032"/>
                  </a:lnTo>
                  <a:lnTo>
                    <a:pt x="16827" y="114223"/>
                  </a:lnTo>
                  <a:lnTo>
                    <a:pt x="16827" y="95300"/>
                  </a:lnTo>
                  <a:close/>
                </a:path>
                <a:path w="17145" h="209550">
                  <a:moveTo>
                    <a:pt x="16827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827" y="95211"/>
                  </a:lnTo>
                  <a:lnTo>
                    <a:pt x="16827" y="76403"/>
                  </a:lnTo>
                  <a:lnTo>
                    <a:pt x="16827" y="57480"/>
                  </a:lnTo>
                  <a:close/>
                </a:path>
                <a:path w="17145" h="209550">
                  <a:moveTo>
                    <a:pt x="16827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827" y="56959"/>
                  </a:lnTo>
                  <a:lnTo>
                    <a:pt x="16827" y="38036"/>
                  </a:lnTo>
                  <a:close/>
                </a:path>
                <a:path w="17145" h="209550">
                  <a:moveTo>
                    <a:pt x="1682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827" y="37947"/>
                  </a:lnTo>
                  <a:lnTo>
                    <a:pt x="16827" y="19011"/>
                  </a:lnTo>
                  <a:close/>
                </a:path>
                <a:path w="17145" h="20955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0473" y="2218693"/>
              <a:ext cx="85308" cy="94121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1314615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4" h="209550">
                  <a:moveTo>
                    <a:pt x="16751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751" y="209321"/>
                  </a:lnTo>
                  <a:lnTo>
                    <a:pt x="16751" y="190512"/>
                  </a:lnTo>
                  <a:lnTo>
                    <a:pt x="16751" y="190385"/>
                  </a:lnTo>
                  <a:lnTo>
                    <a:pt x="16751" y="171589"/>
                  </a:lnTo>
                  <a:close/>
                </a:path>
                <a:path w="17144" h="209550">
                  <a:moveTo>
                    <a:pt x="16751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751" y="171500"/>
                  </a:lnTo>
                  <a:lnTo>
                    <a:pt x="16751" y="152565"/>
                  </a:lnTo>
                  <a:close/>
                </a:path>
                <a:path w="17144" h="209550">
                  <a:moveTo>
                    <a:pt x="16751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751" y="152057"/>
                  </a:lnTo>
                  <a:lnTo>
                    <a:pt x="16751" y="133121"/>
                  </a:lnTo>
                  <a:close/>
                </a:path>
                <a:path w="17144" h="209550">
                  <a:moveTo>
                    <a:pt x="16751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751" y="133032"/>
                  </a:lnTo>
                  <a:lnTo>
                    <a:pt x="16751" y="114223"/>
                  </a:lnTo>
                  <a:lnTo>
                    <a:pt x="16751" y="95300"/>
                  </a:lnTo>
                  <a:close/>
                </a:path>
                <a:path w="17144" h="209550">
                  <a:moveTo>
                    <a:pt x="16751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751" y="95211"/>
                  </a:lnTo>
                  <a:lnTo>
                    <a:pt x="16751" y="76403"/>
                  </a:lnTo>
                  <a:lnTo>
                    <a:pt x="16751" y="57480"/>
                  </a:lnTo>
                  <a:close/>
                </a:path>
                <a:path w="17144" h="209550">
                  <a:moveTo>
                    <a:pt x="16751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751" y="56959"/>
                  </a:lnTo>
                  <a:lnTo>
                    <a:pt x="16751" y="38036"/>
                  </a:lnTo>
                  <a:close/>
                </a:path>
                <a:path w="17144" h="20955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4" h="20955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1331367" y="1894262"/>
              <a:ext cx="33655" cy="209550"/>
            </a:xfrm>
            <a:custGeom>
              <a:avLst/>
              <a:gdLst/>
              <a:ahLst/>
              <a:cxnLst/>
              <a:rect l="l" t="t" r="r" b="b"/>
              <a:pathLst>
                <a:path w="33655" h="209550">
                  <a:moveTo>
                    <a:pt x="0" y="0"/>
                  </a:moveTo>
                  <a:lnTo>
                    <a:pt x="16726" y="0"/>
                  </a:lnTo>
                </a:path>
                <a:path w="33655" h="209550">
                  <a:moveTo>
                    <a:pt x="0" y="209411"/>
                  </a:moveTo>
                  <a:lnTo>
                    <a:pt x="16726" y="209411"/>
                  </a:lnTo>
                </a:path>
                <a:path w="33655" h="209550">
                  <a:moveTo>
                    <a:pt x="16726" y="0"/>
                  </a:moveTo>
                  <a:lnTo>
                    <a:pt x="33472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1348092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4" h="38100">
                  <a:moveTo>
                    <a:pt x="16738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738" y="37934"/>
                  </a:lnTo>
                  <a:lnTo>
                    <a:pt x="16738" y="19011"/>
                  </a:lnTo>
                  <a:close/>
                </a:path>
                <a:path w="17144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348094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5" h="229235">
                  <a:moveTo>
                    <a:pt x="0" y="228856"/>
                  </a:moveTo>
                  <a:lnTo>
                    <a:pt x="16745" y="228856"/>
                  </a:lnTo>
                </a:path>
                <a:path w="33655" h="229235">
                  <a:moveTo>
                    <a:pt x="16745" y="0"/>
                  </a:moveTo>
                  <a:lnTo>
                    <a:pt x="3349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1364830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4" h="3810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4" h="381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1364839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5" h="248285">
                  <a:moveTo>
                    <a:pt x="0" y="247660"/>
                  </a:moveTo>
                  <a:lnTo>
                    <a:pt x="16745" y="247660"/>
                  </a:lnTo>
                </a:path>
                <a:path w="33655" h="248285">
                  <a:moveTo>
                    <a:pt x="16745" y="0"/>
                  </a:moveTo>
                  <a:lnTo>
                    <a:pt x="3349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1381582" y="2037371"/>
              <a:ext cx="17145" cy="247650"/>
            </a:xfrm>
            <a:custGeom>
              <a:avLst/>
              <a:gdLst/>
              <a:ahLst/>
              <a:cxnLst/>
              <a:rect l="l" t="t" r="r" b="b"/>
              <a:pathLst>
                <a:path w="17144" h="247650">
                  <a:moveTo>
                    <a:pt x="16738" y="228219"/>
                  </a:moveTo>
                  <a:lnTo>
                    <a:pt x="0" y="228219"/>
                  </a:lnTo>
                  <a:lnTo>
                    <a:pt x="0" y="247142"/>
                  </a:lnTo>
                  <a:lnTo>
                    <a:pt x="16738" y="247142"/>
                  </a:lnTo>
                  <a:lnTo>
                    <a:pt x="16738" y="228219"/>
                  </a:lnTo>
                  <a:close/>
                </a:path>
                <a:path w="17144" h="247650">
                  <a:moveTo>
                    <a:pt x="16738" y="190398"/>
                  </a:moveTo>
                  <a:lnTo>
                    <a:pt x="0" y="190398"/>
                  </a:lnTo>
                  <a:lnTo>
                    <a:pt x="0" y="209207"/>
                  </a:lnTo>
                  <a:lnTo>
                    <a:pt x="0" y="228130"/>
                  </a:lnTo>
                  <a:lnTo>
                    <a:pt x="16738" y="228130"/>
                  </a:lnTo>
                  <a:lnTo>
                    <a:pt x="16738" y="209321"/>
                  </a:lnTo>
                  <a:lnTo>
                    <a:pt x="16738" y="190398"/>
                  </a:lnTo>
                  <a:close/>
                </a:path>
                <a:path w="17144" h="247650">
                  <a:moveTo>
                    <a:pt x="16738" y="152577"/>
                  </a:moveTo>
                  <a:lnTo>
                    <a:pt x="0" y="152577"/>
                  </a:lnTo>
                  <a:lnTo>
                    <a:pt x="0" y="171373"/>
                  </a:lnTo>
                  <a:lnTo>
                    <a:pt x="0" y="171500"/>
                  </a:lnTo>
                  <a:lnTo>
                    <a:pt x="0" y="190309"/>
                  </a:lnTo>
                  <a:lnTo>
                    <a:pt x="16738" y="190309"/>
                  </a:lnTo>
                  <a:lnTo>
                    <a:pt x="16738" y="171500"/>
                  </a:lnTo>
                  <a:lnTo>
                    <a:pt x="16738" y="171373"/>
                  </a:lnTo>
                  <a:lnTo>
                    <a:pt x="16738" y="152577"/>
                  </a:lnTo>
                  <a:close/>
                </a:path>
                <a:path w="17144" h="247650">
                  <a:moveTo>
                    <a:pt x="16738" y="114109"/>
                  </a:moveTo>
                  <a:lnTo>
                    <a:pt x="0" y="114109"/>
                  </a:lnTo>
                  <a:lnTo>
                    <a:pt x="0" y="132918"/>
                  </a:lnTo>
                  <a:lnTo>
                    <a:pt x="0" y="133045"/>
                  </a:lnTo>
                  <a:lnTo>
                    <a:pt x="0" y="151841"/>
                  </a:lnTo>
                  <a:lnTo>
                    <a:pt x="16738" y="151841"/>
                  </a:lnTo>
                  <a:lnTo>
                    <a:pt x="16738" y="133045"/>
                  </a:lnTo>
                  <a:lnTo>
                    <a:pt x="16738" y="132918"/>
                  </a:lnTo>
                  <a:lnTo>
                    <a:pt x="16738" y="114109"/>
                  </a:lnTo>
                  <a:close/>
                </a:path>
                <a:path w="17144" h="247650">
                  <a:moveTo>
                    <a:pt x="16738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6738" y="37947"/>
                  </a:lnTo>
                  <a:lnTo>
                    <a:pt x="16738" y="19024"/>
                  </a:lnTo>
                  <a:close/>
                </a:path>
                <a:path w="17144" h="24765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1398330" y="189426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45" y="0"/>
                  </a:lnTo>
                </a:path>
              </a:pathLst>
            </a:custGeom>
            <a:ln w="189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398320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4" h="3810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4" h="381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1398330" y="1894262"/>
              <a:ext cx="34290" cy="248285"/>
            </a:xfrm>
            <a:custGeom>
              <a:avLst/>
              <a:gdLst/>
              <a:ahLst/>
              <a:cxnLst/>
              <a:rect l="l" t="t" r="r" b="b"/>
              <a:pathLst>
                <a:path w="34290" h="248285">
                  <a:moveTo>
                    <a:pt x="0" y="247660"/>
                  </a:moveTo>
                  <a:lnTo>
                    <a:pt x="16745" y="247660"/>
                  </a:lnTo>
                </a:path>
                <a:path w="34290" h="248285">
                  <a:moveTo>
                    <a:pt x="16745" y="0"/>
                  </a:moveTo>
                  <a:lnTo>
                    <a:pt x="33944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1415072" y="1961095"/>
              <a:ext cx="17780" cy="38100"/>
            </a:xfrm>
            <a:custGeom>
              <a:avLst/>
              <a:gdLst/>
              <a:ahLst/>
              <a:cxnLst/>
              <a:rect l="l" t="t" r="r" b="b"/>
              <a:pathLst>
                <a:path w="17780" h="38100">
                  <a:moveTo>
                    <a:pt x="17195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7195" y="37934"/>
                  </a:lnTo>
                  <a:lnTo>
                    <a:pt x="17195" y="19011"/>
                  </a:lnTo>
                  <a:close/>
                </a:path>
                <a:path w="17780" h="38100">
                  <a:moveTo>
                    <a:pt x="17195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7195" y="18923"/>
                  </a:lnTo>
                  <a:lnTo>
                    <a:pt x="171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1415076" y="1894262"/>
              <a:ext cx="34290" cy="229235"/>
            </a:xfrm>
            <a:custGeom>
              <a:avLst/>
              <a:gdLst/>
              <a:ahLst/>
              <a:cxnLst/>
              <a:rect l="l" t="t" r="r" b="b"/>
              <a:pathLst>
                <a:path w="34290" h="229235">
                  <a:moveTo>
                    <a:pt x="0" y="228856"/>
                  </a:moveTo>
                  <a:lnTo>
                    <a:pt x="17199" y="228856"/>
                  </a:lnTo>
                </a:path>
                <a:path w="34290" h="229235">
                  <a:moveTo>
                    <a:pt x="17199" y="0"/>
                  </a:moveTo>
                  <a:lnTo>
                    <a:pt x="33944" y="0"/>
                  </a:lnTo>
                </a:path>
                <a:path w="34290" h="229235">
                  <a:moveTo>
                    <a:pt x="17199" y="209411"/>
                  </a:moveTo>
                  <a:lnTo>
                    <a:pt x="33944" y="209411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1449019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4" h="209550">
                  <a:moveTo>
                    <a:pt x="16738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738" y="209321"/>
                  </a:lnTo>
                  <a:lnTo>
                    <a:pt x="16738" y="190512"/>
                  </a:lnTo>
                  <a:lnTo>
                    <a:pt x="16738" y="190385"/>
                  </a:lnTo>
                  <a:lnTo>
                    <a:pt x="16738" y="171589"/>
                  </a:lnTo>
                  <a:close/>
                </a:path>
                <a:path w="17144" h="209550">
                  <a:moveTo>
                    <a:pt x="16738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738" y="171500"/>
                  </a:lnTo>
                  <a:lnTo>
                    <a:pt x="16738" y="152565"/>
                  </a:lnTo>
                  <a:close/>
                </a:path>
                <a:path w="17144" h="209550">
                  <a:moveTo>
                    <a:pt x="16738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738" y="152057"/>
                  </a:lnTo>
                  <a:lnTo>
                    <a:pt x="16738" y="133121"/>
                  </a:lnTo>
                  <a:close/>
                </a:path>
                <a:path w="17144" h="209550">
                  <a:moveTo>
                    <a:pt x="16738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738" y="133032"/>
                  </a:lnTo>
                  <a:lnTo>
                    <a:pt x="16738" y="114223"/>
                  </a:lnTo>
                  <a:lnTo>
                    <a:pt x="16738" y="95300"/>
                  </a:lnTo>
                  <a:close/>
                </a:path>
                <a:path w="17144" h="209550">
                  <a:moveTo>
                    <a:pt x="16738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738" y="95211"/>
                  </a:lnTo>
                  <a:lnTo>
                    <a:pt x="16738" y="76403"/>
                  </a:lnTo>
                  <a:lnTo>
                    <a:pt x="16738" y="57480"/>
                  </a:lnTo>
                  <a:close/>
                </a:path>
                <a:path w="17144" h="209550">
                  <a:moveTo>
                    <a:pt x="16738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738" y="56959"/>
                  </a:lnTo>
                  <a:lnTo>
                    <a:pt x="16738" y="38036"/>
                  </a:lnTo>
                  <a:close/>
                </a:path>
                <a:path w="17144" h="209550">
                  <a:moveTo>
                    <a:pt x="16738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38" y="37947"/>
                  </a:lnTo>
                  <a:lnTo>
                    <a:pt x="16738" y="19011"/>
                  </a:lnTo>
                  <a:close/>
                </a:path>
                <a:path w="17144" h="20955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0826" y="2218697"/>
              <a:ext cx="84790" cy="94112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3218573" y="2189886"/>
              <a:ext cx="537210" cy="133350"/>
            </a:xfrm>
            <a:custGeom>
              <a:avLst/>
              <a:gdLst/>
              <a:ahLst/>
              <a:cxnLst/>
              <a:rect l="l" t="t" r="r" b="b"/>
              <a:pathLst>
                <a:path w="537210" h="133350">
                  <a:moveTo>
                    <a:pt x="16738" y="75755"/>
                  </a:moveTo>
                  <a:lnTo>
                    <a:pt x="0" y="75755"/>
                  </a:lnTo>
                  <a:lnTo>
                    <a:pt x="0" y="95211"/>
                  </a:lnTo>
                  <a:lnTo>
                    <a:pt x="16738" y="95211"/>
                  </a:lnTo>
                  <a:lnTo>
                    <a:pt x="16738" y="75755"/>
                  </a:lnTo>
                  <a:close/>
                </a:path>
                <a:path w="537210" h="133350">
                  <a:moveTo>
                    <a:pt x="67398" y="75755"/>
                  </a:moveTo>
                  <a:lnTo>
                    <a:pt x="67398" y="75755"/>
                  </a:lnTo>
                  <a:lnTo>
                    <a:pt x="16827" y="75755"/>
                  </a:lnTo>
                  <a:lnTo>
                    <a:pt x="16827" y="95211"/>
                  </a:lnTo>
                  <a:lnTo>
                    <a:pt x="67398" y="95211"/>
                  </a:lnTo>
                  <a:lnTo>
                    <a:pt x="67398" y="75755"/>
                  </a:lnTo>
                  <a:close/>
                </a:path>
                <a:path w="537210" h="133350">
                  <a:moveTo>
                    <a:pt x="100850" y="75755"/>
                  </a:moveTo>
                  <a:lnTo>
                    <a:pt x="84213" y="75755"/>
                  </a:lnTo>
                  <a:lnTo>
                    <a:pt x="67475" y="75755"/>
                  </a:lnTo>
                  <a:lnTo>
                    <a:pt x="67475" y="95211"/>
                  </a:lnTo>
                  <a:lnTo>
                    <a:pt x="84112" y="95211"/>
                  </a:lnTo>
                  <a:lnTo>
                    <a:pt x="100850" y="95211"/>
                  </a:lnTo>
                  <a:lnTo>
                    <a:pt x="100850" y="75755"/>
                  </a:lnTo>
                  <a:close/>
                </a:path>
                <a:path w="537210" h="133350">
                  <a:moveTo>
                    <a:pt x="117665" y="56832"/>
                  </a:moveTo>
                  <a:lnTo>
                    <a:pt x="100926" y="56832"/>
                  </a:lnTo>
                  <a:lnTo>
                    <a:pt x="100926" y="75755"/>
                  </a:lnTo>
                  <a:lnTo>
                    <a:pt x="100926" y="95211"/>
                  </a:lnTo>
                  <a:lnTo>
                    <a:pt x="117665" y="95211"/>
                  </a:lnTo>
                  <a:lnTo>
                    <a:pt x="117665" y="75768"/>
                  </a:lnTo>
                  <a:lnTo>
                    <a:pt x="117665" y="56832"/>
                  </a:lnTo>
                  <a:close/>
                </a:path>
                <a:path w="537210" h="133350">
                  <a:moveTo>
                    <a:pt x="117665" y="37820"/>
                  </a:moveTo>
                  <a:lnTo>
                    <a:pt x="100926" y="37820"/>
                  </a:lnTo>
                  <a:lnTo>
                    <a:pt x="100926" y="56743"/>
                  </a:lnTo>
                  <a:lnTo>
                    <a:pt x="117665" y="56743"/>
                  </a:lnTo>
                  <a:lnTo>
                    <a:pt x="117665" y="37820"/>
                  </a:lnTo>
                  <a:close/>
                </a:path>
                <a:path w="537210" h="133350">
                  <a:moveTo>
                    <a:pt x="151117" y="0"/>
                  </a:moveTo>
                  <a:lnTo>
                    <a:pt x="134378" y="0"/>
                  </a:lnTo>
                  <a:lnTo>
                    <a:pt x="134378" y="18796"/>
                  </a:lnTo>
                  <a:lnTo>
                    <a:pt x="117754" y="18796"/>
                  </a:lnTo>
                  <a:lnTo>
                    <a:pt x="117754" y="37731"/>
                  </a:lnTo>
                  <a:lnTo>
                    <a:pt x="134493" y="37731"/>
                  </a:lnTo>
                  <a:lnTo>
                    <a:pt x="134493" y="18923"/>
                  </a:lnTo>
                  <a:lnTo>
                    <a:pt x="151117" y="18923"/>
                  </a:lnTo>
                  <a:lnTo>
                    <a:pt x="151117" y="0"/>
                  </a:lnTo>
                  <a:close/>
                </a:path>
                <a:path w="537210" h="133350">
                  <a:moveTo>
                    <a:pt x="184581" y="56832"/>
                  </a:moveTo>
                  <a:lnTo>
                    <a:pt x="167830" y="56832"/>
                  </a:lnTo>
                  <a:lnTo>
                    <a:pt x="167830" y="75755"/>
                  </a:lnTo>
                  <a:lnTo>
                    <a:pt x="167830" y="95084"/>
                  </a:lnTo>
                  <a:lnTo>
                    <a:pt x="167830" y="95211"/>
                  </a:lnTo>
                  <a:lnTo>
                    <a:pt x="167830" y="114020"/>
                  </a:lnTo>
                  <a:lnTo>
                    <a:pt x="184581" y="114020"/>
                  </a:lnTo>
                  <a:lnTo>
                    <a:pt x="184581" y="95211"/>
                  </a:lnTo>
                  <a:lnTo>
                    <a:pt x="184581" y="95084"/>
                  </a:lnTo>
                  <a:lnTo>
                    <a:pt x="184581" y="75768"/>
                  </a:lnTo>
                  <a:lnTo>
                    <a:pt x="184581" y="56832"/>
                  </a:lnTo>
                  <a:close/>
                </a:path>
                <a:path w="537210" h="133350">
                  <a:moveTo>
                    <a:pt x="184581" y="0"/>
                  </a:moveTo>
                  <a:lnTo>
                    <a:pt x="167944" y="0"/>
                  </a:lnTo>
                  <a:lnTo>
                    <a:pt x="151206" y="0"/>
                  </a:lnTo>
                  <a:lnTo>
                    <a:pt x="151206" y="18923"/>
                  </a:lnTo>
                  <a:lnTo>
                    <a:pt x="167830" y="18923"/>
                  </a:lnTo>
                  <a:lnTo>
                    <a:pt x="184581" y="18923"/>
                  </a:lnTo>
                  <a:lnTo>
                    <a:pt x="184581" y="0"/>
                  </a:lnTo>
                  <a:close/>
                </a:path>
                <a:path w="537210" h="133350">
                  <a:moveTo>
                    <a:pt x="201396" y="18796"/>
                  </a:moveTo>
                  <a:lnTo>
                    <a:pt x="184658" y="18796"/>
                  </a:lnTo>
                  <a:lnTo>
                    <a:pt x="184658" y="37731"/>
                  </a:lnTo>
                  <a:lnTo>
                    <a:pt x="201396" y="37731"/>
                  </a:lnTo>
                  <a:lnTo>
                    <a:pt x="201396" y="18796"/>
                  </a:lnTo>
                  <a:close/>
                </a:path>
                <a:path w="537210" h="133350">
                  <a:moveTo>
                    <a:pt x="218033" y="114058"/>
                  </a:moveTo>
                  <a:lnTo>
                    <a:pt x="201396" y="114058"/>
                  </a:lnTo>
                  <a:lnTo>
                    <a:pt x="184658" y="114058"/>
                  </a:lnTo>
                  <a:lnTo>
                    <a:pt x="184658" y="132994"/>
                  </a:lnTo>
                  <a:lnTo>
                    <a:pt x="201282" y="132994"/>
                  </a:lnTo>
                  <a:lnTo>
                    <a:pt x="218033" y="132994"/>
                  </a:lnTo>
                  <a:lnTo>
                    <a:pt x="218033" y="114058"/>
                  </a:lnTo>
                  <a:close/>
                </a:path>
                <a:path w="537210" h="133350">
                  <a:moveTo>
                    <a:pt x="218033" y="56832"/>
                  </a:moveTo>
                  <a:lnTo>
                    <a:pt x="201282" y="56832"/>
                  </a:lnTo>
                  <a:lnTo>
                    <a:pt x="201282" y="75755"/>
                  </a:lnTo>
                  <a:lnTo>
                    <a:pt x="201282" y="95084"/>
                  </a:lnTo>
                  <a:lnTo>
                    <a:pt x="201282" y="95211"/>
                  </a:lnTo>
                  <a:lnTo>
                    <a:pt x="201282" y="114020"/>
                  </a:lnTo>
                  <a:lnTo>
                    <a:pt x="218033" y="114020"/>
                  </a:lnTo>
                  <a:lnTo>
                    <a:pt x="218033" y="95211"/>
                  </a:lnTo>
                  <a:lnTo>
                    <a:pt x="218033" y="95084"/>
                  </a:lnTo>
                  <a:lnTo>
                    <a:pt x="218033" y="75768"/>
                  </a:lnTo>
                  <a:lnTo>
                    <a:pt x="218033" y="56832"/>
                  </a:lnTo>
                  <a:close/>
                </a:path>
                <a:path w="537210" h="133350">
                  <a:moveTo>
                    <a:pt x="218033" y="37820"/>
                  </a:moveTo>
                  <a:lnTo>
                    <a:pt x="201396" y="37820"/>
                  </a:lnTo>
                  <a:lnTo>
                    <a:pt x="184658" y="37820"/>
                  </a:lnTo>
                  <a:lnTo>
                    <a:pt x="184658" y="56743"/>
                  </a:lnTo>
                  <a:lnTo>
                    <a:pt x="201282" y="56743"/>
                  </a:lnTo>
                  <a:lnTo>
                    <a:pt x="218033" y="56743"/>
                  </a:lnTo>
                  <a:lnTo>
                    <a:pt x="218033" y="37820"/>
                  </a:lnTo>
                  <a:close/>
                </a:path>
                <a:path w="537210" h="133350">
                  <a:moveTo>
                    <a:pt x="234848" y="18796"/>
                  </a:moveTo>
                  <a:lnTo>
                    <a:pt x="218109" y="18796"/>
                  </a:lnTo>
                  <a:lnTo>
                    <a:pt x="218109" y="37731"/>
                  </a:lnTo>
                  <a:lnTo>
                    <a:pt x="234848" y="37731"/>
                  </a:lnTo>
                  <a:lnTo>
                    <a:pt x="234848" y="18796"/>
                  </a:lnTo>
                  <a:close/>
                </a:path>
                <a:path w="537210" h="133350">
                  <a:moveTo>
                    <a:pt x="268300" y="0"/>
                  </a:moveTo>
                  <a:lnTo>
                    <a:pt x="251675" y="0"/>
                  </a:lnTo>
                  <a:lnTo>
                    <a:pt x="234924" y="0"/>
                  </a:lnTo>
                  <a:lnTo>
                    <a:pt x="234924" y="18923"/>
                  </a:lnTo>
                  <a:lnTo>
                    <a:pt x="251561" y="18923"/>
                  </a:lnTo>
                  <a:lnTo>
                    <a:pt x="268300" y="18923"/>
                  </a:lnTo>
                  <a:lnTo>
                    <a:pt x="268300" y="0"/>
                  </a:lnTo>
                  <a:close/>
                </a:path>
                <a:path w="537210" h="133350">
                  <a:moveTo>
                    <a:pt x="285584" y="56832"/>
                  </a:moveTo>
                  <a:lnTo>
                    <a:pt x="268376" y="56832"/>
                  </a:lnTo>
                  <a:lnTo>
                    <a:pt x="268376" y="75755"/>
                  </a:lnTo>
                  <a:lnTo>
                    <a:pt x="268376" y="95084"/>
                  </a:lnTo>
                  <a:lnTo>
                    <a:pt x="268376" y="95211"/>
                  </a:lnTo>
                  <a:lnTo>
                    <a:pt x="268376" y="114020"/>
                  </a:lnTo>
                  <a:lnTo>
                    <a:pt x="285584" y="114020"/>
                  </a:lnTo>
                  <a:lnTo>
                    <a:pt x="285584" y="95211"/>
                  </a:lnTo>
                  <a:lnTo>
                    <a:pt x="285584" y="95084"/>
                  </a:lnTo>
                  <a:lnTo>
                    <a:pt x="285584" y="75768"/>
                  </a:lnTo>
                  <a:lnTo>
                    <a:pt x="285584" y="56832"/>
                  </a:lnTo>
                  <a:close/>
                </a:path>
                <a:path w="537210" h="133350">
                  <a:moveTo>
                    <a:pt x="302323" y="18796"/>
                  </a:moveTo>
                  <a:lnTo>
                    <a:pt x="285584" y="18796"/>
                  </a:lnTo>
                  <a:lnTo>
                    <a:pt x="285584" y="0"/>
                  </a:lnTo>
                  <a:lnTo>
                    <a:pt x="268376" y="0"/>
                  </a:lnTo>
                  <a:lnTo>
                    <a:pt x="268376" y="18923"/>
                  </a:lnTo>
                  <a:lnTo>
                    <a:pt x="285584" y="18923"/>
                  </a:lnTo>
                  <a:lnTo>
                    <a:pt x="285584" y="37731"/>
                  </a:lnTo>
                  <a:lnTo>
                    <a:pt x="302323" y="37731"/>
                  </a:lnTo>
                  <a:lnTo>
                    <a:pt x="302323" y="18796"/>
                  </a:lnTo>
                  <a:close/>
                </a:path>
                <a:path w="537210" h="133350">
                  <a:moveTo>
                    <a:pt x="318960" y="114058"/>
                  </a:moveTo>
                  <a:lnTo>
                    <a:pt x="302323" y="114058"/>
                  </a:lnTo>
                  <a:lnTo>
                    <a:pt x="285584" y="114058"/>
                  </a:lnTo>
                  <a:lnTo>
                    <a:pt x="285584" y="132994"/>
                  </a:lnTo>
                  <a:lnTo>
                    <a:pt x="302209" y="132994"/>
                  </a:lnTo>
                  <a:lnTo>
                    <a:pt x="318960" y="132994"/>
                  </a:lnTo>
                  <a:lnTo>
                    <a:pt x="318960" y="114058"/>
                  </a:lnTo>
                  <a:close/>
                </a:path>
                <a:path w="537210" h="133350">
                  <a:moveTo>
                    <a:pt x="318960" y="56832"/>
                  </a:moveTo>
                  <a:lnTo>
                    <a:pt x="302209" y="56832"/>
                  </a:lnTo>
                  <a:lnTo>
                    <a:pt x="302209" y="75755"/>
                  </a:lnTo>
                  <a:lnTo>
                    <a:pt x="302209" y="95084"/>
                  </a:lnTo>
                  <a:lnTo>
                    <a:pt x="302209" y="95211"/>
                  </a:lnTo>
                  <a:lnTo>
                    <a:pt x="302209" y="114020"/>
                  </a:lnTo>
                  <a:lnTo>
                    <a:pt x="318960" y="114020"/>
                  </a:lnTo>
                  <a:lnTo>
                    <a:pt x="318960" y="95211"/>
                  </a:lnTo>
                  <a:lnTo>
                    <a:pt x="318960" y="95084"/>
                  </a:lnTo>
                  <a:lnTo>
                    <a:pt x="318960" y="75768"/>
                  </a:lnTo>
                  <a:lnTo>
                    <a:pt x="318960" y="56832"/>
                  </a:lnTo>
                  <a:close/>
                </a:path>
                <a:path w="537210" h="133350">
                  <a:moveTo>
                    <a:pt x="318960" y="37820"/>
                  </a:moveTo>
                  <a:lnTo>
                    <a:pt x="302323" y="37820"/>
                  </a:lnTo>
                  <a:lnTo>
                    <a:pt x="285584" y="37820"/>
                  </a:lnTo>
                  <a:lnTo>
                    <a:pt x="285584" y="56743"/>
                  </a:lnTo>
                  <a:lnTo>
                    <a:pt x="302209" y="56743"/>
                  </a:lnTo>
                  <a:lnTo>
                    <a:pt x="318960" y="56743"/>
                  </a:lnTo>
                  <a:lnTo>
                    <a:pt x="318960" y="37820"/>
                  </a:lnTo>
                  <a:close/>
                </a:path>
                <a:path w="537210" h="133350">
                  <a:moveTo>
                    <a:pt x="335775" y="0"/>
                  </a:moveTo>
                  <a:lnTo>
                    <a:pt x="319036" y="0"/>
                  </a:lnTo>
                  <a:lnTo>
                    <a:pt x="319036" y="18796"/>
                  </a:lnTo>
                  <a:lnTo>
                    <a:pt x="319036" y="18923"/>
                  </a:lnTo>
                  <a:lnTo>
                    <a:pt x="319036" y="37731"/>
                  </a:lnTo>
                  <a:lnTo>
                    <a:pt x="335775" y="37731"/>
                  </a:lnTo>
                  <a:lnTo>
                    <a:pt x="335775" y="18923"/>
                  </a:lnTo>
                  <a:lnTo>
                    <a:pt x="335775" y="18796"/>
                  </a:lnTo>
                  <a:lnTo>
                    <a:pt x="335775" y="0"/>
                  </a:lnTo>
                  <a:close/>
                </a:path>
                <a:path w="537210" h="133350">
                  <a:moveTo>
                    <a:pt x="369227" y="0"/>
                  </a:moveTo>
                  <a:lnTo>
                    <a:pt x="352602" y="0"/>
                  </a:lnTo>
                  <a:lnTo>
                    <a:pt x="335851" y="0"/>
                  </a:lnTo>
                  <a:lnTo>
                    <a:pt x="335851" y="18923"/>
                  </a:lnTo>
                  <a:lnTo>
                    <a:pt x="352488" y="18923"/>
                  </a:lnTo>
                  <a:lnTo>
                    <a:pt x="369227" y="18923"/>
                  </a:lnTo>
                  <a:lnTo>
                    <a:pt x="369227" y="0"/>
                  </a:lnTo>
                  <a:close/>
                </a:path>
                <a:path w="537210" h="133350">
                  <a:moveTo>
                    <a:pt x="386054" y="56832"/>
                  </a:moveTo>
                  <a:lnTo>
                    <a:pt x="369303" y="56832"/>
                  </a:lnTo>
                  <a:lnTo>
                    <a:pt x="369303" y="75755"/>
                  </a:lnTo>
                  <a:lnTo>
                    <a:pt x="369303" y="95084"/>
                  </a:lnTo>
                  <a:lnTo>
                    <a:pt x="369303" y="95211"/>
                  </a:lnTo>
                  <a:lnTo>
                    <a:pt x="369303" y="114020"/>
                  </a:lnTo>
                  <a:lnTo>
                    <a:pt x="386054" y="114020"/>
                  </a:lnTo>
                  <a:lnTo>
                    <a:pt x="386054" y="95211"/>
                  </a:lnTo>
                  <a:lnTo>
                    <a:pt x="386054" y="95084"/>
                  </a:lnTo>
                  <a:lnTo>
                    <a:pt x="386054" y="75768"/>
                  </a:lnTo>
                  <a:lnTo>
                    <a:pt x="386054" y="56832"/>
                  </a:lnTo>
                  <a:close/>
                </a:path>
                <a:path w="537210" h="133350">
                  <a:moveTo>
                    <a:pt x="402678" y="114058"/>
                  </a:moveTo>
                  <a:lnTo>
                    <a:pt x="385940" y="114058"/>
                  </a:lnTo>
                  <a:lnTo>
                    <a:pt x="385940" y="132994"/>
                  </a:lnTo>
                  <a:lnTo>
                    <a:pt x="402678" y="132994"/>
                  </a:lnTo>
                  <a:lnTo>
                    <a:pt x="402678" y="114058"/>
                  </a:lnTo>
                  <a:close/>
                </a:path>
                <a:path w="537210" h="133350">
                  <a:moveTo>
                    <a:pt x="402678" y="37820"/>
                  </a:moveTo>
                  <a:lnTo>
                    <a:pt x="385940" y="37820"/>
                  </a:lnTo>
                  <a:lnTo>
                    <a:pt x="385940" y="56743"/>
                  </a:lnTo>
                  <a:lnTo>
                    <a:pt x="402678" y="56743"/>
                  </a:lnTo>
                  <a:lnTo>
                    <a:pt x="402678" y="37820"/>
                  </a:lnTo>
                  <a:close/>
                </a:path>
                <a:path w="537210" h="133350">
                  <a:moveTo>
                    <a:pt x="402678" y="18796"/>
                  </a:moveTo>
                  <a:lnTo>
                    <a:pt x="386054" y="18796"/>
                  </a:lnTo>
                  <a:lnTo>
                    <a:pt x="386054" y="0"/>
                  </a:lnTo>
                  <a:lnTo>
                    <a:pt x="369303" y="0"/>
                  </a:lnTo>
                  <a:lnTo>
                    <a:pt x="369303" y="18923"/>
                  </a:lnTo>
                  <a:lnTo>
                    <a:pt x="385940" y="18923"/>
                  </a:lnTo>
                  <a:lnTo>
                    <a:pt x="385940" y="37731"/>
                  </a:lnTo>
                  <a:lnTo>
                    <a:pt x="402678" y="37731"/>
                  </a:lnTo>
                  <a:lnTo>
                    <a:pt x="402678" y="18796"/>
                  </a:lnTo>
                  <a:close/>
                </a:path>
                <a:path w="537210" h="133350">
                  <a:moveTo>
                    <a:pt x="419506" y="114058"/>
                  </a:moveTo>
                  <a:lnTo>
                    <a:pt x="402767" y="114058"/>
                  </a:lnTo>
                  <a:lnTo>
                    <a:pt x="402767" y="132994"/>
                  </a:lnTo>
                  <a:lnTo>
                    <a:pt x="419506" y="132994"/>
                  </a:lnTo>
                  <a:lnTo>
                    <a:pt x="419506" y="114058"/>
                  </a:lnTo>
                  <a:close/>
                </a:path>
                <a:path w="537210" h="133350">
                  <a:moveTo>
                    <a:pt x="419506" y="56832"/>
                  </a:moveTo>
                  <a:lnTo>
                    <a:pt x="402767" y="56832"/>
                  </a:lnTo>
                  <a:lnTo>
                    <a:pt x="402767" y="75755"/>
                  </a:lnTo>
                  <a:lnTo>
                    <a:pt x="402767" y="95084"/>
                  </a:lnTo>
                  <a:lnTo>
                    <a:pt x="402767" y="95211"/>
                  </a:lnTo>
                  <a:lnTo>
                    <a:pt x="402767" y="114020"/>
                  </a:lnTo>
                  <a:lnTo>
                    <a:pt x="419506" y="114020"/>
                  </a:lnTo>
                  <a:lnTo>
                    <a:pt x="419506" y="95211"/>
                  </a:lnTo>
                  <a:lnTo>
                    <a:pt x="419506" y="95084"/>
                  </a:lnTo>
                  <a:lnTo>
                    <a:pt x="419506" y="75768"/>
                  </a:lnTo>
                  <a:lnTo>
                    <a:pt x="419506" y="56832"/>
                  </a:lnTo>
                  <a:close/>
                </a:path>
                <a:path w="537210" h="133350">
                  <a:moveTo>
                    <a:pt x="419506" y="37820"/>
                  </a:moveTo>
                  <a:lnTo>
                    <a:pt x="402767" y="37820"/>
                  </a:lnTo>
                  <a:lnTo>
                    <a:pt x="402767" y="56743"/>
                  </a:lnTo>
                  <a:lnTo>
                    <a:pt x="419506" y="56743"/>
                  </a:lnTo>
                  <a:lnTo>
                    <a:pt x="419506" y="37820"/>
                  </a:lnTo>
                  <a:close/>
                </a:path>
                <a:path w="537210" h="133350">
                  <a:moveTo>
                    <a:pt x="436130" y="18796"/>
                  </a:moveTo>
                  <a:lnTo>
                    <a:pt x="419392" y="18796"/>
                  </a:lnTo>
                  <a:lnTo>
                    <a:pt x="419392" y="37731"/>
                  </a:lnTo>
                  <a:lnTo>
                    <a:pt x="436130" y="37731"/>
                  </a:lnTo>
                  <a:lnTo>
                    <a:pt x="436130" y="18796"/>
                  </a:lnTo>
                  <a:close/>
                </a:path>
                <a:path w="537210" h="133350">
                  <a:moveTo>
                    <a:pt x="452958" y="0"/>
                  </a:moveTo>
                  <a:lnTo>
                    <a:pt x="436219" y="0"/>
                  </a:lnTo>
                  <a:lnTo>
                    <a:pt x="436219" y="18923"/>
                  </a:lnTo>
                  <a:lnTo>
                    <a:pt x="452958" y="18923"/>
                  </a:lnTo>
                  <a:lnTo>
                    <a:pt x="452958" y="0"/>
                  </a:lnTo>
                  <a:close/>
                </a:path>
                <a:path w="537210" h="133350">
                  <a:moveTo>
                    <a:pt x="486410" y="56832"/>
                  </a:moveTo>
                  <a:lnTo>
                    <a:pt x="469671" y="56832"/>
                  </a:lnTo>
                  <a:lnTo>
                    <a:pt x="469671" y="75755"/>
                  </a:lnTo>
                  <a:lnTo>
                    <a:pt x="469671" y="95084"/>
                  </a:lnTo>
                  <a:lnTo>
                    <a:pt x="469671" y="95211"/>
                  </a:lnTo>
                  <a:lnTo>
                    <a:pt x="469671" y="114020"/>
                  </a:lnTo>
                  <a:lnTo>
                    <a:pt x="486410" y="114020"/>
                  </a:lnTo>
                  <a:lnTo>
                    <a:pt x="486410" y="95211"/>
                  </a:lnTo>
                  <a:lnTo>
                    <a:pt x="486410" y="95084"/>
                  </a:lnTo>
                  <a:lnTo>
                    <a:pt x="486410" y="75768"/>
                  </a:lnTo>
                  <a:lnTo>
                    <a:pt x="486410" y="56832"/>
                  </a:lnTo>
                  <a:close/>
                </a:path>
                <a:path w="537210" h="133350">
                  <a:moveTo>
                    <a:pt x="486410" y="0"/>
                  </a:moveTo>
                  <a:lnTo>
                    <a:pt x="469773" y="0"/>
                  </a:lnTo>
                  <a:lnTo>
                    <a:pt x="453034" y="0"/>
                  </a:lnTo>
                  <a:lnTo>
                    <a:pt x="453034" y="18923"/>
                  </a:lnTo>
                  <a:lnTo>
                    <a:pt x="469671" y="18923"/>
                  </a:lnTo>
                  <a:lnTo>
                    <a:pt x="486410" y="18923"/>
                  </a:lnTo>
                  <a:lnTo>
                    <a:pt x="486410" y="0"/>
                  </a:lnTo>
                  <a:close/>
                </a:path>
                <a:path w="537210" h="133350">
                  <a:moveTo>
                    <a:pt x="503694" y="18796"/>
                  </a:moveTo>
                  <a:lnTo>
                    <a:pt x="486486" y="18796"/>
                  </a:lnTo>
                  <a:lnTo>
                    <a:pt x="486486" y="37731"/>
                  </a:lnTo>
                  <a:lnTo>
                    <a:pt x="503694" y="37731"/>
                  </a:lnTo>
                  <a:lnTo>
                    <a:pt x="503694" y="18796"/>
                  </a:lnTo>
                  <a:close/>
                </a:path>
                <a:path w="537210" h="133350">
                  <a:moveTo>
                    <a:pt x="520433" y="114058"/>
                  </a:moveTo>
                  <a:lnTo>
                    <a:pt x="503694" y="114058"/>
                  </a:lnTo>
                  <a:lnTo>
                    <a:pt x="486486" y="114058"/>
                  </a:lnTo>
                  <a:lnTo>
                    <a:pt x="486486" y="132994"/>
                  </a:lnTo>
                  <a:lnTo>
                    <a:pt x="503694" y="132994"/>
                  </a:lnTo>
                  <a:lnTo>
                    <a:pt x="520433" y="132994"/>
                  </a:lnTo>
                  <a:lnTo>
                    <a:pt x="520433" y="114058"/>
                  </a:lnTo>
                  <a:close/>
                </a:path>
                <a:path w="537210" h="133350">
                  <a:moveTo>
                    <a:pt x="520433" y="56832"/>
                  </a:moveTo>
                  <a:lnTo>
                    <a:pt x="503694" y="56832"/>
                  </a:lnTo>
                  <a:lnTo>
                    <a:pt x="503694" y="75755"/>
                  </a:lnTo>
                  <a:lnTo>
                    <a:pt x="503694" y="95084"/>
                  </a:lnTo>
                  <a:lnTo>
                    <a:pt x="503694" y="95211"/>
                  </a:lnTo>
                  <a:lnTo>
                    <a:pt x="503694" y="114020"/>
                  </a:lnTo>
                  <a:lnTo>
                    <a:pt x="520433" y="114020"/>
                  </a:lnTo>
                  <a:lnTo>
                    <a:pt x="520433" y="95211"/>
                  </a:lnTo>
                  <a:lnTo>
                    <a:pt x="520433" y="95084"/>
                  </a:lnTo>
                  <a:lnTo>
                    <a:pt x="520433" y="75768"/>
                  </a:lnTo>
                  <a:lnTo>
                    <a:pt x="520433" y="56832"/>
                  </a:lnTo>
                  <a:close/>
                </a:path>
                <a:path w="537210" h="133350">
                  <a:moveTo>
                    <a:pt x="520433" y="37820"/>
                  </a:moveTo>
                  <a:lnTo>
                    <a:pt x="503694" y="37820"/>
                  </a:lnTo>
                  <a:lnTo>
                    <a:pt x="486486" y="37820"/>
                  </a:lnTo>
                  <a:lnTo>
                    <a:pt x="486486" y="56743"/>
                  </a:lnTo>
                  <a:lnTo>
                    <a:pt x="503694" y="56743"/>
                  </a:lnTo>
                  <a:lnTo>
                    <a:pt x="520433" y="56743"/>
                  </a:lnTo>
                  <a:lnTo>
                    <a:pt x="520433" y="37820"/>
                  </a:lnTo>
                  <a:close/>
                </a:path>
                <a:path w="537210" h="133350">
                  <a:moveTo>
                    <a:pt x="537057" y="18796"/>
                  </a:moveTo>
                  <a:lnTo>
                    <a:pt x="520319" y="18796"/>
                  </a:lnTo>
                  <a:lnTo>
                    <a:pt x="520319" y="37731"/>
                  </a:lnTo>
                  <a:lnTo>
                    <a:pt x="537057" y="37731"/>
                  </a:lnTo>
                  <a:lnTo>
                    <a:pt x="537057" y="187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3738892" y="2208682"/>
              <a:ext cx="167640" cy="76835"/>
            </a:xfrm>
            <a:custGeom>
              <a:avLst/>
              <a:gdLst/>
              <a:ahLst/>
              <a:cxnLst/>
              <a:rect l="l" t="t" r="r" b="b"/>
              <a:pathLst>
                <a:path w="167639" h="7683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167639" h="76835">
                  <a:moveTo>
                    <a:pt x="33566" y="38036"/>
                  </a:moveTo>
                  <a:lnTo>
                    <a:pt x="16827" y="38036"/>
                  </a:lnTo>
                  <a:lnTo>
                    <a:pt x="16827" y="56959"/>
                  </a:lnTo>
                  <a:lnTo>
                    <a:pt x="16827" y="76415"/>
                  </a:lnTo>
                  <a:lnTo>
                    <a:pt x="33566" y="76415"/>
                  </a:lnTo>
                  <a:lnTo>
                    <a:pt x="33566" y="56972"/>
                  </a:lnTo>
                  <a:lnTo>
                    <a:pt x="33566" y="38036"/>
                  </a:lnTo>
                  <a:close/>
                </a:path>
                <a:path w="167639" h="76835">
                  <a:moveTo>
                    <a:pt x="33566" y="19024"/>
                  </a:moveTo>
                  <a:lnTo>
                    <a:pt x="16827" y="19024"/>
                  </a:lnTo>
                  <a:lnTo>
                    <a:pt x="16827" y="37947"/>
                  </a:lnTo>
                  <a:lnTo>
                    <a:pt x="33566" y="37947"/>
                  </a:lnTo>
                  <a:lnTo>
                    <a:pt x="33566" y="19024"/>
                  </a:lnTo>
                  <a:close/>
                </a:path>
                <a:path w="167639" h="76835">
                  <a:moveTo>
                    <a:pt x="67017" y="56959"/>
                  </a:moveTo>
                  <a:lnTo>
                    <a:pt x="50380" y="56959"/>
                  </a:lnTo>
                  <a:lnTo>
                    <a:pt x="33642" y="56959"/>
                  </a:lnTo>
                  <a:lnTo>
                    <a:pt x="33642" y="76415"/>
                  </a:lnTo>
                  <a:lnTo>
                    <a:pt x="50279" y="76415"/>
                  </a:lnTo>
                  <a:lnTo>
                    <a:pt x="67017" y="76415"/>
                  </a:lnTo>
                  <a:lnTo>
                    <a:pt x="67017" y="56959"/>
                  </a:lnTo>
                  <a:close/>
                </a:path>
                <a:path w="167639" h="76835">
                  <a:moveTo>
                    <a:pt x="100469" y="56959"/>
                  </a:moveTo>
                  <a:lnTo>
                    <a:pt x="83845" y="56959"/>
                  </a:lnTo>
                  <a:lnTo>
                    <a:pt x="67094" y="56959"/>
                  </a:lnTo>
                  <a:lnTo>
                    <a:pt x="67094" y="76415"/>
                  </a:lnTo>
                  <a:lnTo>
                    <a:pt x="83731" y="76415"/>
                  </a:lnTo>
                  <a:lnTo>
                    <a:pt x="100469" y="76415"/>
                  </a:lnTo>
                  <a:lnTo>
                    <a:pt x="100469" y="56959"/>
                  </a:lnTo>
                  <a:close/>
                </a:path>
                <a:path w="167639" h="76835">
                  <a:moveTo>
                    <a:pt x="117297" y="56959"/>
                  </a:moveTo>
                  <a:lnTo>
                    <a:pt x="100545" y="56959"/>
                  </a:lnTo>
                  <a:lnTo>
                    <a:pt x="100545" y="76415"/>
                  </a:lnTo>
                  <a:lnTo>
                    <a:pt x="117297" y="76415"/>
                  </a:lnTo>
                  <a:lnTo>
                    <a:pt x="117297" y="56959"/>
                  </a:lnTo>
                  <a:close/>
                </a:path>
                <a:path w="167639" h="76835">
                  <a:moveTo>
                    <a:pt x="150749" y="56959"/>
                  </a:moveTo>
                  <a:lnTo>
                    <a:pt x="134112" y="56959"/>
                  </a:lnTo>
                  <a:lnTo>
                    <a:pt x="117373" y="56959"/>
                  </a:lnTo>
                  <a:lnTo>
                    <a:pt x="117373" y="76415"/>
                  </a:lnTo>
                  <a:lnTo>
                    <a:pt x="133997" y="76415"/>
                  </a:lnTo>
                  <a:lnTo>
                    <a:pt x="150749" y="76415"/>
                  </a:lnTo>
                  <a:lnTo>
                    <a:pt x="150749" y="56959"/>
                  </a:lnTo>
                  <a:close/>
                </a:path>
                <a:path w="167639" h="76835">
                  <a:moveTo>
                    <a:pt x="167563" y="56959"/>
                  </a:moveTo>
                  <a:lnTo>
                    <a:pt x="150825" y="56959"/>
                  </a:lnTo>
                  <a:lnTo>
                    <a:pt x="150825" y="76415"/>
                  </a:lnTo>
                  <a:lnTo>
                    <a:pt x="167563" y="76415"/>
                  </a:lnTo>
                  <a:lnTo>
                    <a:pt x="167563" y="569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6214" y="2218697"/>
              <a:ext cx="84732" cy="94111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47357" y="2218697"/>
              <a:ext cx="84732" cy="94111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4460317" y="2513200"/>
              <a:ext cx="234950" cy="248285"/>
            </a:xfrm>
            <a:custGeom>
              <a:avLst/>
              <a:gdLst/>
              <a:ahLst/>
              <a:cxnLst/>
              <a:rect l="l" t="t" r="r" b="b"/>
              <a:pathLst>
                <a:path w="234950" h="248285">
                  <a:moveTo>
                    <a:pt x="234852" y="0"/>
                  </a:moveTo>
                  <a:lnTo>
                    <a:pt x="0" y="0"/>
                  </a:lnTo>
                  <a:lnTo>
                    <a:pt x="0" y="247660"/>
                  </a:lnTo>
                  <a:lnTo>
                    <a:pt x="234852" y="247660"/>
                  </a:lnTo>
                  <a:lnTo>
                    <a:pt x="2348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 txBox="1"/>
          <p:nvPr/>
        </p:nvSpPr>
        <p:spPr>
          <a:xfrm>
            <a:off x="3386413" y="1827593"/>
            <a:ext cx="64643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55">
                <a:solidFill>
                  <a:srgbClr val="000080"/>
                </a:solidFill>
                <a:latin typeface="Arial MT"/>
                <a:cs typeface="Arial MT"/>
              </a:rPr>
              <a:t>2.1</a:t>
            </a:r>
            <a:r>
              <a:rPr dirty="0" sz="1800" spc="-18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285">
                <a:solidFill>
                  <a:srgbClr val="000080"/>
                </a:solidFill>
                <a:latin typeface="Arial MT"/>
                <a:cs typeface="Arial MT"/>
              </a:rPr>
              <a:t>mHr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3722268" y="3160986"/>
            <a:ext cx="39116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20">
                <a:solidFill>
                  <a:srgbClr val="000080"/>
                </a:solidFill>
                <a:latin typeface="Arial MT"/>
                <a:cs typeface="Arial MT"/>
              </a:rPr>
              <a:t>2</a:t>
            </a:r>
            <a:r>
              <a:rPr dirty="0" sz="1800" spc="-20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170">
                <a:solidFill>
                  <a:srgbClr val="000080"/>
                </a:solidFill>
                <a:latin typeface="Arial MT"/>
                <a:cs typeface="Arial MT"/>
              </a:rPr>
              <a:t>uF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26" name="object 126" descr=""/>
          <p:cNvGrpSpPr/>
          <p:nvPr/>
        </p:nvGrpSpPr>
        <p:grpSpPr>
          <a:xfrm>
            <a:off x="4225389" y="3256152"/>
            <a:ext cx="352425" cy="590550"/>
            <a:chOff x="4225389" y="3256152"/>
            <a:chExt cx="352425" cy="590550"/>
          </a:xfrm>
        </p:grpSpPr>
        <p:sp>
          <p:nvSpPr>
            <p:cNvPr id="127" name="object 127" descr=""/>
            <p:cNvSpPr/>
            <p:nvPr/>
          </p:nvSpPr>
          <p:spPr>
            <a:xfrm>
              <a:off x="4334254" y="3665752"/>
              <a:ext cx="134620" cy="171450"/>
            </a:xfrm>
            <a:custGeom>
              <a:avLst/>
              <a:gdLst/>
              <a:ahLst/>
              <a:cxnLst/>
              <a:rect l="l" t="t" r="r" b="b"/>
              <a:pathLst>
                <a:path w="134620" h="171450">
                  <a:moveTo>
                    <a:pt x="66906" y="0"/>
                  </a:moveTo>
                  <a:lnTo>
                    <a:pt x="66906" y="76242"/>
                  </a:lnTo>
                </a:path>
                <a:path w="134620" h="171450">
                  <a:moveTo>
                    <a:pt x="0" y="95175"/>
                  </a:moveTo>
                  <a:lnTo>
                    <a:pt x="134379" y="95175"/>
                  </a:lnTo>
                </a:path>
                <a:path w="134620" h="171450">
                  <a:moveTo>
                    <a:pt x="33453" y="133552"/>
                  </a:moveTo>
                  <a:lnTo>
                    <a:pt x="100926" y="133552"/>
                  </a:lnTo>
                </a:path>
                <a:path w="134620" h="171450">
                  <a:moveTo>
                    <a:pt x="50274" y="171417"/>
                  </a:moveTo>
                  <a:lnTo>
                    <a:pt x="83727" y="171417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4225379" y="3256152"/>
              <a:ext cx="352425" cy="362585"/>
            </a:xfrm>
            <a:custGeom>
              <a:avLst/>
              <a:gdLst/>
              <a:ahLst/>
              <a:cxnLst/>
              <a:rect l="l" t="t" r="r" b="b"/>
              <a:pathLst>
                <a:path w="352425" h="362585">
                  <a:moveTo>
                    <a:pt x="16751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51" y="19456"/>
                  </a:lnTo>
                  <a:lnTo>
                    <a:pt x="16751" y="0"/>
                  </a:lnTo>
                  <a:close/>
                </a:path>
                <a:path w="352425" h="362585">
                  <a:moveTo>
                    <a:pt x="50203" y="0"/>
                  </a:moveTo>
                  <a:lnTo>
                    <a:pt x="33566" y="0"/>
                  </a:lnTo>
                  <a:lnTo>
                    <a:pt x="16827" y="0"/>
                  </a:lnTo>
                  <a:lnTo>
                    <a:pt x="16827" y="19456"/>
                  </a:lnTo>
                  <a:lnTo>
                    <a:pt x="33451" y="19456"/>
                  </a:lnTo>
                  <a:lnTo>
                    <a:pt x="50203" y="19456"/>
                  </a:lnTo>
                  <a:lnTo>
                    <a:pt x="50203" y="0"/>
                  </a:lnTo>
                  <a:close/>
                </a:path>
                <a:path w="352425" h="362585">
                  <a:moveTo>
                    <a:pt x="67017" y="0"/>
                  </a:moveTo>
                  <a:lnTo>
                    <a:pt x="50279" y="0"/>
                  </a:lnTo>
                  <a:lnTo>
                    <a:pt x="50279" y="19456"/>
                  </a:lnTo>
                  <a:lnTo>
                    <a:pt x="67017" y="19456"/>
                  </a:lnTo>
                  <a:lnTo>
                    <a:pt x="67017" y="0"/>
                  </a:lnTo>
                  <a:close/>
                </a:path>
                <a:path w="352425" h="362585">
                  <a:moveTo>
                    <a:pt x="100469" y="0"/>
                  </a:moveTo>
                  <a:lnTo>
                    <a:pt x="83845" y="0"/>
                  </a:lnTo>
                  <a:lnTo>
                    <a:pt x="67094" y="0"/>
                  </a:lnTo>
                  <a:lnTo>
                    <a:pt x="67094" y="19456"/>
                  </a:lnTo>
                  <a:lnTo>
                    <a:pt x="83731" y="19456"/>
                  </a:lnTo>
                  <a:lnTo>
                    <a:pt x="100469" y="19456"/>
                  </a:lnTo>
                  <a:lnTo>
                    <a:pt x="100469" y="0"/>
                  </a:lnTo>
                  <a:close/>
                </a:path>
                <a:path w="352425" h="362585">
                  <a:moveTo>
                    <a:pt x="133921" y="0"/>
                  </a:moveTo>
                  <a:lnTo>
                    <a:pt x="117297" y="0"/>
                  </a:lnTo>
                  <a:lnTo>
                    <a:pt x="100558" y="0"/>
                  </a:lnTo>
                  <a:lnTo>
                    <a:pt x="100558" y="19456"/>
                  </a:lnTo>
                  <a:lnTo>
                    <a:pt x="117182" y="19456"/>
                  </a:lnTo>
                  <a:lnTo>
                    <a:pt x="133921" y="19456"/>
                  </a:lnTo>
                  <a:lnTo>
                    <a:pt x="133921" y="0"/>
                  </a:lnTo>
                  <a:close/>
                </a:path>
                <a:path w="352425" h="362585">
                  <a:moveTo>
                    <a:pt x="150749" y="0"/>
                  </a:moveTo>
                  <a:lnTo>
                    <a:pt x="134010" y="0"/>
                  </a:lnTo>
                  <a:lnTo>
                    <a:pt x="134010" y="19456"/>
                  </a:lnTo>
                  <a:lnTo>
                    <a:pt x="150749" y="19456"/>
                  </a:lnTo>
                  <a:lnTo>
                    <a:pt x="150749" y="0"/>
                  </a:lnTo>
                  <a:close/>
                </a:path>
                <a:path w="352425" h="362585">
                  <a:moveTo>
                    <a:pt x="184200" y="343369"/>
                  </a:moveTo>
                  <a:lnTo>
                    <a:pt x="167462" y="343369"/>
                  </a:lnTo>
                  <a:lnTo>
                    <a:pt x="167462" y="362292"/>
                  </a:lnTo>
                  <a:lnTo>
                    <a:pt x="184200" y="362292"/>
                  </a:lnTo>
                  <a:lnTo>
                    <a:pt x="184200" y="343369"/>
                  </a:lnTo>
                  <a:close/>
                </a:path>
                <a:path w="352425" h="362585">
                  <a:moveTo>
                    <a:pt x="184200" y="323913"/>
                  </a:moveTo>
                  <a:lnTo>
                    <a:pt x="167462" y="323913"/>
                  </a:lnTo>
                  <a:lnTo>
                    <a:pt x="167462" y="343357"/>
                  </a:lnTo>
                  <a:lnTo>
                    <a:pt x="184200" y="343357"/>
                  </a:lnTo>
                  <a:lnTo>
                    <a:pt x="184200" y="323913"/>
                  </a:lnTo>
                  <a:close/>
                </a:path>
                <a:path w="352425" h="362585">
                  <a:moveTo>
                    <a:pt x="184200" y="247662"/>
                  </a:moveTo>
                  <a:lnTo>
                    <a:pt x="167462" y="247662"/>
                  </a:lnTo>
                  <a:lnTo>
                    <a:pt x="167462" y="267119"/>
                  </a:lnTo>
                  <a:lnTo>
                    <a:pt x="167462" y="286029"/>
                  </a:lnTo>
                  <a:lnTo>
                    <a:pt x="167462" y="304965"/>
                  </a:lnTo>
                  <a:lnTo>
                    <a:pt x="167462" y="323900"/>
                  </a:lnTo>
                  <a:lnTo>
                    <a:pt x="184200" y="323900"/>
                  </a:lnTo>
                  <a:lnTo>
                    <a:pt x="184200" y="304965"/>
                  </a:lnTo>
                  <a:lnTo>
                    <a:pt x="184200" y="286054"/>
                  </a:lnTo>
                  <a:lnTo>
                    <a:pt x="184200" y="267119"/>
                  </a:lnTo>
                  <a:lnTo>
                    <a:pt x="184200" y="247662"/>
                  </a:lnTo>
                  <a:close/>
                </a:path>
                <a:path w="352425" h="362585">
                  <a:moveTo>
                    <a:pt x="184200" y="114642"/>
                  </a:moveTo>
                  <a:lnTo>
                    <a:pt x="167462" y="114642"/>
                  </a:lnTo>
                  <a:lnTo>
                    <a:pt x="167462" y="133565"/>
                  </a:lnTo>
                  <a:lnTo>
                    <a:pt x="167462" y="152488"/>
                  </a:lnTo>
                  <a:lnTo>
                    <a:pt x="167462" y="247650"/>
                  </a:lnTo>
                  <a:lnTo>
                    <a:pt x="184200" y="247650"/>
                  </a:lnTo>
                  <a:lnTo>
                    <a:pt x="184200" y="133565"/>
                  </a:lnTo>
                  <a:lnTo>
                    <a:pt x="184200" y="114642"/>
                  </a:lnTo>
                  <a:close/>
                </a:path>
                <a:path w="352425" h="362585">
                  <a:moveTo>
                    <a:pt x="184200" y="19469"/>
                  </a:moveTo>
                  <a:lnTo>
                    <a:pt x="167462" y="19469"/>
                  </a:lnTo>
                  <a:lnTo>
                    <a:pt x="167462" y="38392"/>
                  </a:lnTo>
                  <a:lnTo>
                    <a:pt x="167462" y="57327"/>
                  </a:lnTo>
                  <a:lnTo>
                    <a:pt x="167462" y="76250"/>
                  </a:lnTo>
                  <a:lnTo>
                    <a:pt x="167462" y="95707"/>
                  </a:lnTo>
                  <a:lnTo>
                    <a:pt x="167462" y="114630"/>
                  </a:lnTo>
                  <a:lnTo>
                    <a:pt x="184200" y="114630"/>
                  </a:lnTo>
                  <a:lnTo>
                    <a:pt x="184200" y="38392"/>
                  </a:lnTo>
                  <a:lnTo>
                    <a:pt x="184200" y="19469"/>
                  </a:lnTo>
                  <a:close/>
                </a:path>
                <a:path w="352425" h="362585">
                  <a:moveTo>
                    <a:pt x="184200" y="0"/>
                  </a:moveTo>
                  <a:lnTo>
                    <a:pt x="167563" y="0"/>
                  </a:lnTo>
                  <a:lnTo>
                    <a:pt x="150825" y="0"/>
                  </a:lnTo>
                  <a:lnTo>
                    <a:pt x="150825" y="19456"/>
                  </a:lnTo>
                  <a:lnTo>
                    <a:pt x="167462" y="19456"/>
                  </a:lnTo>
                  <a:lnTo>
                    <a:pt x="184200" y="19456"/>
                  </a:lnTo>
                  <a:lnTo>
                    <a:pt x="184200" y="0"/>
                  </a:lnTo>
                  <a:close/>
                </a:path>
                <a:path w="352425" h="362585">
                  <a:moveTo>
                    <a:pt x="234848" y="0"/>
                  </a:moveTo>
                  <a:lnTo>
                    <a:pt x="218224" y="0"/>
                  </a:lnTo>
                  <a:lnTo>
                    <a:pt x="201485" y="0"/>
                  </a:lnTo>
                  <a:lnTo>
                    <a:pt x="184277" y="0"/>
                  </a:lnTo>
                  <a:lnTo>
                    <a:pt x="184277" y="19456"/>
                  </a:lnTo>
                  <a:lnTo>
                    <a:pt x="201485" y="19456"/>
                  </a:lnTo>
                  <a:lnTo>
                    <a:pt x="218109" y="19456"/>
                  </a:lnTo>
                  <a:lnTo>
                    <a:pt x="234848" y="19456"/>
                  </a:lnTo>
                  <a:lnTo>
                    <a:pt x="234848" y="0"/>
                  </a:lnTo>
                  <a:close/>
                </a:path>
                <a:path w="352425" h="362585">
                  <a:moveTo>
                    <a:pt x="268312" y="0"/>
                  </a:moveTo>
                  <a:lnTo>
                    <a:pt x="251675" y="0"/>
                  </a:lnTo>
                  <a:lnTo>
                    <a:pt x="234937" y="0"/>
                  </a:lnTo>
                  <a:lnTo>
                    <a:pt x="234937" y="19456"/>
                  </a:lnTo>
                  <a:lnTo>
                    <a:pt x="251561" y="19456"/>
                  </a:lnTo>
                  <a:lnTo>
                    <a:pt x="268312" y="19456"/>
                  </a:lnTo>
                  <a:lnTo>
                    <a:pt x="268312" y="0"/>
                  </a:lnTo>
                  <a:close/>
                </a:path>
                <a:path w="352425" h="362585">
                  <a:moveTo>
                    <a:pt x="285127" y="0"/>
                  </a:moveTo>
                  <a:lnTo>
                    <a:pt x="268389" y="0"/>
                  </a:lnTo>
                  <a:lnTo>
                    <a:pt x="268389" y="19456"/>
                  </a:lnTo>
                  <a:lnTo>
                    <a:pt x="285127" y="19456"/>
                  </a:lnTo>
                  <a:lnTo>
                    <a:pt x="285127" y="0"/>
                  </a:lnTo>
                  <a:close/>
                </a:path>
                <a:path w="352425" h="362585">
                  <a:moveTo>
                    <a:pt x="318579" y="0"/>
                  </a:moveTo>
                  <a:lnTo>
                    <a:pt x="301955" y="0"/>
                  </a:lnTo>
                  <a:lnTo>
                    <a:pt x="285203" y="0"/>
                  </a:lnTo>
                  <a:lnTo>
                    <a:pt x="285203" y="19456"/>
                  </a:lnTo>
                  <a:lnTo>
                    <a:pt x="301840" y="19456"/>
                  </a:lnTo>
                  <a:lnTo>
                    <a:pt x="318579" y="19456"/>
                  </a:lnTo>
                  <a:lnTo>
                    <a:pt x="318579" y="0"/>
                  </a:lnTo>
                  <a:close/>
                </a:path>
                <a:path w="352425" h="362585">
                  <a:moveTo>
                    <a:pt x="352031" y="0"/>
                  </a:moveTo>
                  <a:lnTo>
                    <a:pt x="335407" y="0"/>
                  </a:lnTo>
                  <a:lnTo>
                    <a:pt x="318655" y="0"/>
                  </a:lnTo>
                  <a:lnTo>
                    <a:pt x="318655" y="19456"/>
                  </a:lnTo>
                  <a:lnTo>
                    <a:pt x="335292" y="19456"/>
                  </a:lnTo>
                  <a:lnTo>
                    <a:pt x="352031" y="19456"/>
                  </a:lnTo>
                  <a:lnTo>
                    <a:pt x="3520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50473" y="3552192"/>
              <a:ext cx="85309" cy="94078"/>
            </a:xfrm>
            <a:prstGeom prst="rect">
              <a:avLst/>
            </a:prstGeom>
          </p:spPr>
        </p:pic>
      </p:grpSp>
      <p:sp>
        <p:nvSpPr>
          <p:cNvPr id="130" name="object 130" descr=""/>
          <p:cNvSpPr txBox="1"/>
          <p:nvPr/>
        </p:nvSpPr>
        <p:spPr>
          <a:xfrm>
            <a:off x="4447618" y="2500500"/>
            <a:ext cx="2654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10">
                <a:solidFill>
                  <a:srgbClr val="800000"/>
                </a:solidFill>
                <a:latin typeface="Arial MT"/>
                <a:cs typeface="Arial MT"/>
              </a:rPr>
              <a:t>VS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1" name="object 131" descr=""/>
          <p:cNvGrpSpPr/>
          <p:nvPr/>
        </p:nvGrpSpPr>
        <p:grpSpPr>
          <a:xfrm>
            <a:off x="4225389" y="2513200"/>
            <a:ext cx="2164080" cy="686435"/>
            <a:chOff x="4225389" y="2513200"/>
            <a:chExt cx="2164080" cy="686435"/>
          </a:xfrm>
        </p:grpSpPr>
        <p:sp>
          <p:nvSpPr>
            <p:cNvPr id="132" name="object 132" descr=""/>
            <p:cNvSpPr/>
            <p:nvPr/>
          </p:nvSpPr>
          <p:spPr>
            <a:xfrm>
              <a:off x="4225379" y="2837103"/>
              <a:ext cx="352425" cy="362585"/>
            </a:xfrm>
            <a:custGeom>
              <a:avLst/>
              <a:gdLst/>
              <a:ahLst/>
              <a:cxnLst/>
              <a:rect l="l" t="t" r="r" b="b"/>
              <a:pathLst>
                <a:path w="352425" h="362585">
                  <a:moveTo>
                    <a:pt x="16751" y="343331"/>
                  </a:moveTo>
                  <a:lnTo>
                    <a:pt x="0" y="343331"/>
                  </a:lnTo>
                  <a:lnTo>
                    <a:pt x="0" y="362267"/>
                  </a:lnTo>
                  <a:lnTo>
                    <a:pt x="16751" y="362267"/>
                  </a:lnTo>
                  <a:lnTo>
                    <a:pt x="16751" y="343331"/>
                  </a:lnTo>
                  <a:close/>
                </a:path>
                <a:path w="352425" h="362585">
                  <a:moveTo>
                    <a:pt x="50203" y="343331"/>
                  </a:moveTo>
                  <a:lnTo>
                    <a:pt x="33566" y="343331"/>
                  </a:lnTo>
                  <a:lnTo>
                    <a:pt x="16827" y="343331"/>
                  </a:lnTo>
                  <a:lnTo>
                    <a:pt x="16827" y="362267"/>
                  </a:lnTo>
                  <a:lnTo>
                    <a:pt x="33451" y="362267"/>
                  </a:lnTo>
                  <a:lnTo>
                    <a:pt x="50203" y="362267"/>
                  </a:lnTo>
                  <a:lnTo>
                    <a:pt x="50203" y="343331"/>
                  </a:lnTo>
                  <a:close/>
                </a:path>
                <a:path w="352425" h="362585">
                  <a:moveTo>
                    <a:pt x="67017" y="343331"/>
                  </a:moveTo>
                  <a:lnTo>
                    <a:pt x="50279" y="343331"/>
                  </a:lnTo>
                  <a:lnTo>
                    <a:pt x="50279" y="362267"/>
                  </a:lnTo>
                  <a:lnTo>
                    <a:pt x="67017" y="362267"/>
                  </a:lnTo>
                  <a:lnTo>
                    <a:pt x="67017" y="343331"/>
                  </a:lnTo>
                  <a:close/>
                </a:path>
                <a:path w="352425" h="362585">
                  <a:moveTo>
                    <a:pt x="100469" y="343331"/>
                  </a:moveTo>
                  <a:lnTo>
                    <a:pt x="83845" y="343331"/>
                  </a:lnTo>
                  <a:lnTo>
                    <a:pt x="67094" y="343331"/>
                  </a:lnTo>
                  <a:lnTo>
                    <a:pt x="67094" y="362267"/>
                  </a:lnTo>
                  <a:lnTo>
                    <a:pt x="83731" y="362267"/>
                  </a:lnTo>
                  <a:lnTo>
                    <a:pt x="100469" y="362267"/>
                  </a:lnTo>
                  <a:lnTo>
                    <a:pt x="100469" y="343331"/>
                  </a:lnTo>
                  <a:close/>
                </a:path>
                <a:path w="352425" h="362585">
                  <a:moveTo>
                    <a:pt x="133921" y="343331"/>
                  </a:moveTo>
                  <a:lnTo>
                    <a:pt x="117297" y="343331"/>
                  </a:lnTo>
                  <a:lnTo>
                    <a:pt x="100558" y="343331"/>
                  </a:lnTo>
                  <a:lnTo>
                    <a:pt x="100558" y="362267"/>
                  </a:lnTo>
                  <a:lnTo>
                    <a:pt x="117182" y="362267"/>
                  </a:lnTo>
                  <a:lnTo>
                    <a:pt x="133921" y="362267"/>
                  </a:lnTo>
                  <a:lnTo>
                    <a:pt x="133921" y="343331"/>
                  </a:lnTo>
                  <a:close/>
                </a:path>
                <a:path w="352425" h="362585">
                  <a:moveTo>
                    <a:pt x="150749" y="343331"/>
                  </a:moveTo>
                  <a:lnTo>
                    <a:pt x="134010" y="343331"/>
                  </a:lnTo>
                  <a:lnTo>
                    <a:pt x="134010" y="362267"/>
                  </a:lnTo>
                  <a:lnTo>
                    <a:pt x="150749" y="362267"/>
                  </a:lnTo>
                  <a:lnTo>
                    <a:pt x="150749" y="343331"/>
                  </a:lnTo>
                  <a:close/>
                </a:path>
                <a:path w="352425" h="362585">
                  <a:moveTo>
                    <a:pt x="184200" y="323900"/>
                  </a:moveTo>
                  <a:lnTo>
                    <a:pt x="167462" y="323900"/>
                  </a:lnTo>
                  <a:lnTo>
                    <a:pt x="167462" y="343331"/>
                  </a:lnTo>
                  <a:lnTo>
                    <a:pt x="150825" y="343331"/>
                  </a:lnTo>
                  <a:lnTo>
                    <a:pt x="150825" y="362267"/>
                  </a:lnTo>
                  <a:lnTo>
                    <a:pt x="167462" y="362267"/>
                  </a:lnTo>
                  <a:lnTo>
                    <a:pt x="184200" y="362267"/>
                  </a:lnTo>
                  <a:lnTo>
                    <a:pt x="184200" y="343357"/>
                  </a:lnTo>
                  <a:lnTo>
                    <a:pt x="184200" y="323900"/>
                  </a:lnTo>
                  <a:close/>
                </a:path>
                <a:path w="352425" h="362585">
                  <a:moveTo>
                    <a:pt x="184200" y="304965"/>
                  </a:moveTo>
                  <a:lnTo>
                    <a:pt x="167462" y="304965"/>
                  </a:lnTo>
                  <a:lnTo>
                    <a:pt x="167462" y="323888"/>
                  </a:lnTo>
                  <a:lnTo>
                    <a:pt x="184200" y="323888"/>
                  </a:lnTo>
                  <a:lnTo>
                    <a:pt x="184200" y="304965"/>
                  </a:lnTo>
                  <a:close/>
                </a:path>
                <a:path w="352425" h="362585">
                  <a:moveTo>
                    <a:pt x="184200" y="247662"/>
                  </a:moveTo>
                  <a:lnTo>
                    <a:pt x="167462" y="247662"/>
                  </a:lnTo>
                  <a:lnTo>
                    <a:pt x="167462" y="267093"/>
                  </a:lnTo>
                  <a:lnTo>
                    <a:pt x="167462" y="286029"/>
                  </a:lnTo>
                  <a:lnTo>
                    <a:pt x="167462" y="304952"/>
                  </a:lnTo>
                  <a:lnTo>
                    <a:pt x="184200" y="304952"/>
                  </a:lnTo>
                  <a:lnTo>
                    <a:pt x="184200" y="286029"/>
                  </a:lnTo>
                  <a:lnTo>
                    <a:pt x="184200" y="267106"/>
                  </a:lnTo>
                  <a:lnTo>
                    <a:pt x="184200" y="247662"/>
                  </a:lnTo>
                  <a:close/>
                </a:path>
                <a:path w="352425" h="362585">
                  <a:moveTo>
                    <a:pt x="184200" y="171411"/>
                  </a:moveTo>
                  <a:lnTo>
                    <a:pt x="167462" y="171411"/>
                  </a:lnTo>
                  <a:lnTo>
                    <a:pt x="167462" y="190868"/>
                  </a:lnTo>
                  <a:lnTo>
                    <a:pt x="167462" y="209778"/>
                  </a:lnTo>
                  <a:lnTo>
                    <a:pt x="167462" y="228714"/>
                  </a:lnTo>
                  <a:lnTo>
                    <a:pt x="167462" y="247650"/>
                  </a:lnTo>
                  <a:lnTo>
                    <a:pt x="184200" y="247650"/>
                  </a:lnTo>
                  <a:lnTo>
                    <a:pt x="184200" y="228714"/>
                  </a:lnTo>
                  <a:lnTo>
                    <a:pt x="184200" y="209804"/>
                  </a:lnTo>
                  <a:lnTo>
                    <a:pt x="184200" y="190868"/>
                  </a:lnTo>
                  <a:lnTo>
                    <a:pt x="184200" y="171411"/>
                  </a:lnTo>
                  <a:close/>
                </a:path>
                <a:path w="352425" h="362585">
                  <a:moveTo>
                    <a:pt x="184200" y="38392"/>
                  </a:moveTo>
                  <a:lnTo>
                    <a:pt x="167462" y="38392"/>
                  </a:lnTo>
                  <a:lnTo>
                    <a:pt x="167462" y="57315"/>
                  </a:lnTo>
                  <a:lnTo>
                    <a:pt x="167462" y="76238"/>
                  </a:lnTo>
                  <a:lnTo>
                    <a:pt x="167462" y="171399"/>
                  </a:lnTo>
                  <a:lnTo>
                    <a:pt x="184200" y="171399"/>
                  </a:lnTo>
                  <a:lnTo>
                    <a:pt x="184200" y="57315"/>
                  </a:lnTo>
                  <a:lnTo>
                    <a:pt x="184200" y="38392"/>
                  </a:lnTo>
                  <a:close/>
                </a:path>
                <a:path w="352425" h="362585">
                  <a:moveTo>
                    <a:pt x="184200" y="0"/>
                  </a:moveTo>
                  <a:lnTo>
                    <a:pt x="167462" y="0"/>
                  </a:lnTo>
                  <a:lnTo>
                    <a:pt x="167462" y="19456"/>
                  </a:lnTo>
                  <a:lnTo>
                    <a:pt x="167462" y="38379"/>
                  </a:lnTo>
                  <a:lnTo>
                    <a:pt x="184200" y="38379"/>
                  </a:lnTo>
                  <a:lnTo>
                    <a:pt x="184200" y="19456"/>
                  </a:lnTo>
                  <a:lnTo>
                    <a:pt x="184200" y="0"/>
                  </a:lnTo>
                  <a:close/>
                </a:path>
                <a:path w="352425" h="362585">
                  <a:moveTo>
                    <a:pt x="234848" y="343331"/>
                  </a:moveTo>
                  <a:lnTo>
                    <a:pt x="218224" y="343331"/>
                  </a:lnTo>
                  <a:lnTo>
                    <a:pt x="201485" y="343331"/>
                  </a:lnTo>
                  <a:lnTo>
                    <a:pt x="184277" y="343331"/>
                  </a:lnTo>
                  <a:lnTo>
                    <a:pt x="184277" y="362267"/>
                  </a:lnTo>
                  <a:lnTo>
                    <a:pt x="201485" y="362267"/>
                  </a:lnTo>
                  <a:lnTo>
                    <a:pt x="218109" y="362267"/>
                  </a:lnTo>
                  <a:lnTo>
                    <a:pt x="234848" y="362267"/>
                  </a:lnTo>
                  <a:lnTo>
                    <a:pt x="234848" y="343331"/>
                  </a:lnTo>
                  <a:close/>
                </a:path>
                <a:path w="352425" h="362585">
                  <a:moveTo>
                    <a:pt x="268312" y="343331"/>
                  </a:moveTo>
                  <a:lnTo>
                    <a:pt x="251675" y="343331"/>
                  </a:lnTo>
                  <a:lnTo>
                    <a:pt x="234937" y="343331"/>
                  </a:lnTo>
                  <a:lnTo>
                    <a:pt x="234937" y="362267"/>
                  </a:lnTo>
                  <a:lnTo>
                    <a:pt x="251561" y="362267"/>
                  </a:lnTo>
                  <a:lnTo>
                    <a:pt x="268312" y="362267"/>
                  </a:lnTo>
                  <a:lnTo>
                    <a:pt x="268312" y="343331"/>
                  </a:lnTo>
                  <a:close/>
                </a:path>
                <a:path w="352425" h="362585">
                  <a:moveTo>
                    <a:pt x="285127" y="343331"/>
                  </a:moveTo>
                  <a:lnTo>
                    <a:pt x="268389" y="343331"/>
                  </a:lnTo>
                  <a:lnTo>
                    <a:pt x="268389" y="362267"/>
                  </a:lnTo>
                  <a:lnTo>
                    <a:pt x="285127" y="362267"/>
                  </a:lnTo>
                  <a:lnTo>
                    <a:pt x="285127" y="343331"/>
                  </a:lnTo>
                  <a:close/>
                </a:path>
                <a:path w="352425" h="362585">
                  <a:moveTo>
                    <a:pt x="318579" y="343331"/>
                  </a:moveTo>
                  <a:lnTo>
                    <a:pt x="301955" y="343331"/>
                  </a:lnTo>
                  <a:lnTo>
                    <a:pt x="285203" y="343331"/>
                  </a:lnTo>
                  <a:lnTo>
                    <a:pt x="285203" y="362267"/>
                  </a:lnTo>
                  <a:lnTo>
                    <a:pt x="301840" y="362267"/>
                  </a:lnTo>
                  <a:lnTo>
                    <a:pt x="318579" y="362267"/>
                  </a:lnTo>
                  <a:lnTo>
                    <a:pt x="318579" y="343331"/>
                  </a:lnTo>
                  <a:close/>
                </a:path>
                <a:path w="352425" h="362585">
                  <a:moveTo>
                    <a:pt x="352031" y="343331"/>
                  </a:moveTo>
                  <a:lnTo>
                    <a:pt x="335407" y="343331"/>
                  </a:lnTo>
                  <a:lnTo>
                    <a:pt x="318655" y="343331"/>
                  </a:lnTo>
                  <a:lnTo>
                    <a:pt x="318655" y="362267"/>
                  </a:lnTo>
                  <a:lnTo>
                    <a:pt x="335292" y="362267"/>
                  </a:lnTo>
                  <a:lnTo>
                    <a:pt x="352031" y="362267"/>
                  </a:lnTo>
                  <a:lnTo>
                    <a:pt x="352031" y="343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50473" y="2790321"/>
              <a:ext cx="85309" cy="94078"/>
            </a:xfrm>
            <a:prstGeom prst="rect">
              <a:avLst/>
            </a:prstGeom>
          </p:spPr>
        </p:pic>
        <p:sp>
          <p:nvSpPr>
            <p:cNvPr id="134" name="object 134" descr=""/>
            <p:cNvSpPr/>
            <p:nvPr/>
          </p:nvSpPr>
          <p:spPr>
            <a:xfrm>
              <a:off x="6137702" y="2513200"/>
              <a:ext cx="252095" cy="248285"/>
            </a:xfrm>
            <a:custGeom>
              <a:avLst/>
              <a:gdLst/>
              <a:ahLst/>
              <a:cxnLst/>
              <a:rect l="l" t="t" r="r" b="b"/>
              <a:pathLst>
                <a:path w="252095" h="248285">
                  <a:moveTo>
                    <a:pt x="251598" y="0"/>
                  </a:moveTo>
                  <a:lnTo>
                    <a:pt x="0" y="0"/>
                  </a:lnTo>
                  <a:lnTo>
                    <a:pt x="0" y="247660"/>
                  </a:lnTo>
                  <a:lnTo>
                    <a:pt x="251598" y="247660"/>
                  </a:lnTo>
                  <a:lnTo>
                    <a:pt x="251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5" name="object 135" descr=""/>
          <p:cNvSpPr txBox="1"/>
          <p:nvPr/>
        </p:nvSpPr>
        <p:spPr>
          <a:xfrm>
            <a:off x="5315547" y="3065810"/>
            <a:ext cx="49149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40</a:t>
            </a:r>
            <a:r>
              <a:rPr dirty="0" sz="1800" spc="-18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160">
                <a:solidFill>
                  <a:srgbClr val="000080"/>
                </a:solidFill>
                <a:latin typeface="Arial MT"/>
                <a:cs typeface="Arial MT"/>
              </a:rPr>
              <a:t>nF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6" name="object 136" descr=""/>
          <p:cNvGrpSpPr/>
          <p:nvPr/>
        </p:nvGrpSpPr>
        <p:grpSpPr>
          <a:xfrm>
            <a:off x="5902962" y="3256152"/>
            <a:ext cx="353060" cy="590550"/>
            <a:chOff x="5902962" y="3256152"/>
            <a:chExt cx="353060" cy="590550"/>
          </a:xfrm>
        </p:grpSpPr>
        <p:sp>
          <p:nvSpPr>
            <p:cNvPr id="137" name="object 137" descr=""/>
            <p:cNvSpPr/>
            <p:nvPr/>
          </p:nvSpPr>
          <p:spPr>
            <a:xfrm>
              <a:off x="6011827" y="3665752"/>
              <a:ext cx="134620" cy="171450"/>
            </a:xfrm>
            <a:custGeom>
              <a:avLst/>
              <a:gdLst/>
              <a:ahLst/>
              <a:cxnLst/>
              <a:rect l="l" t="t" r="r" b="b"/>
              <a:pathLst>
                <a:path w="134620" h="171450">
                  <a:moveTo>
                    <a:pt x="67284" y="0"/>
                  </a:moveTo>
                  <a:lnTo>
                    <a:pt x="67284" y="76242"/>
                  </a:lnTo>
                </a:path>
                <a:path w="134620" h="171450">
                  <a:moveTo>
                    <a:pt x="0" y="95175"/>
                  </a:moveTo>
                  <a:lnTo>
                    <a:pt x="134379" y="95175"/>
                  </a:lnTo>
                </a:path>
                <a:path w="134620" h="171450">
                  <a:moveTo>
                    <a:pt x="33831" y="133552"/>
                  </a:moveTo>
                  <a:lnTo>
                    <a:pt x="100926" y="133552"/>
                  </a:lnTo>
                </a:path>
                <a:path w="134620" h="171450">
                  <a:moveTo>
                    <a:pt x="50652" y="171417"/>
                  </a:moveTo>
                  <a:lnTo>
                    <a:pt x="84105" y="171417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5902960" y="3256152"/>
              <a:ext cx="353060" cy="362585"/>
            </a:xfrm>
            <a:custGeom>
              <a:avLst/>
              <a:gdLst/>
              <a:ahLst/>
              <a:cxnLst/>
              <a:rect l="l" t="t" r="r" b="b"/>
              <a:pathLst>
                <a:path w="353060" h="362585">
                  <a:moveTo>
                    <a:pt x="33375" y="0"/>
                  </a:moveTo>
                  <a:lnTo>
                    <a:pt x="16738" y="0"/>
                  </a:lnTo>
                  <a:lnTo>
                    <a:pt x="0" y="0"/>
                  </a:lnTo>
                  <a:lnTo>
                    <a:pt x="0" y="19456"/>
                  </a:lnTo>
                  <a:lnTo>
                    <a:pt x="16624" y="19456"/>
                  </a:lnTo>
                  <a:lnTo>
                    <a:pt x="33375" y="19456"/>
                  </a:lnTo>
                  <a:lnTo>
                    <a:pt x="33375" y="0"/>
                  </a:lnTo>
                  <a:close/>
                </a:path>
                <a:path w="353060" h="362585">
                  <a:moveTo>
                    <a:pt x="50190" y="0"/>
                  </a:moveTo>
                  <a:lnTo>
                    <a:pt x="33451" y="0"/>
                  </a:lnTo>
                  <a:lnTo>
                    <a:pt x="33451" y="19456"/>
                  </a:lnTo>
                  <a:lnTo>
                    <a:pt x="50190" y="19456"/>
                  </a:lnTo>
                  <a:lnTo>
                    <a:pt x="50190" y="0"/>
                  </a:lnTo>
                  <a:close/>
                </a:path>
                <a:path w="353060" h="362585">
                  <a:moveTo>
                    <a:pt x="83642" y="0"/>
                  </a:moveTo>
                  <a:lnTo>
                    <a:pt x="67017" y="0"/>
                  </a:lnTo>
                  <a:lnTo>
                    <a:pt x="50266" y="0"/>
                  </a:lnTo>
                  <a:lnTo>
                    <a:pt x="50266" y="19456"/>
                  </a:lnTo>
                  <a:lnTo>
                    <a:pt x="66903" y="19456"/>
                  </a:lnTo>
                  <a:lnTo>
                    <a:pt x="83642" y="19456"/>
                  </a:lnTo>
                  <a:lnTo>
                    <a:pt x="83642" y="0"/>
                  </a:lnTo>
                  <a:close/>
                </a:path>
                <a:path w="353060" h="362585">
                  <a:moveTo>
                    <a:pt x="117094" y="0"/>
                  </a:moveTo>
                  <a:lnTo>
                    <a:pt x="100469" y="0"/>
                  </a:lnTo>
                  <a:lnTo>
                    <a:pt x="83718" y="0"/>
                  </a:lnTo>
                  <a:lnTo>
                    <a:pt x="83718" y="19456"/>
                  </a:lnTo>
                  <a:lnTo>
                    <a:pt x="100355" y="19456"/>
                  </a:lnTo>
                  <a:lnTo>
                    <a:pt x="117094" y="19456"/>
                  </a:lnTo>
                  <a:lnTo>
                    <a:pt x="117094" y="0"/>
                  </a:lnTo>
                  <a:close/>
                </a:path>
                <a:path w="353060" h="362585">
                  <a:moveTo>
                    <a:pt x="167754" y="0"/>
                  </a:moveTo>
                  <a:lnTo>
                    <a:pt x="151117" y="0"/>
                  </a:lnTo>
                  <a:lnTo>
                    <a:pt x="134378" y="0"/>
                  </a:lnTo>
                  <a:lnTo>
                    <a:pt x="117182" y="0"/>
                  </a:lnTo>
                  <a:lnTo>
                    <a:pt x="117182" y="19456"/>
                  </a:lnTo>
                  <a:lnTo>
                    <a:pt x="134378" y="19456"/>
                  </a:lnTo>
                  <a:lnTo>
                    <a:pt x="151003" y="19456"/>
                  </a:lnTo>
                  <a:lnTo>
                    <a:pt x="167754" y="19456"/>
                  </a:lnTo>
                  <a:lnTo>
                    <a:pt x="167754" y="0"/>
                  </a:lnTo>
                  <a:close/>
                </a:path>
                <a:path w="353060" h="362585">
                  <a:moveTo>
                    <a:pt x="184569" y="343369"/>
                  </a:moveTo>
                  <a:lnTo>
                    <a:pt x="167830" y="343369"/>
                  </a:lnTo>
                  <a:lnTo>
                    <a:pt x="167830" y="362292"/>
                  </a:lnTo>
                  <a:lnTo>
                    <a:pt x="184569" y="362292"/>
                  </a:lnTo>
                  <a:lnTo>
                    <a:pt x="184569" y="343369"/>
                  </a:lnTo>
                  <a:close/>
                </a:path>
                <a:path w="353060" h="362585">
                  <a:moveTo>
                    <a:pt x="184569" y="323913"/>
                  </a:moveTo>
                  <a:lnTo>
                    <a:pt x="167830" y="323913"/>
                  </a:lnTo>
                  <a:lnTo>
                    <a:pt x="167830" y="343357"/>
                  </a:lnTo>
                  <a:lnTo>
                    <a:pt x="184569" y="343357"/>
                  </a:lnTo>
                  <a:lnTo>
                    <a:pt x="184569" y="323913"/>
                  </a:lnTo>
                  <a:close/>
                </a:path>
                <a:path w="353060" h="362585">
                  <a:moveTo>
                    <a:pt x="184569" y="247662"/>
                  </a:moveTo>
                  <a:lnTo>
                    <a:pt x="167830" y="247662"/>
                  </a:lnTo>
                  <a:lnTo>
                    <a:pt x="167830" y="267119"/>
                  </a:lnTo>
                  <a:lnTo>
                    <a:pt x="167830" y="286029"/>
                  </a:lnTo>
                  <a:lnTo>
                    <a:pt x="167830" y="304965"/>
                  </a:lnTo>
                  <a:lnTo>
                    <a:pt x="167830" y="323900"/>
                  </a:lnTo>
                  <a:lnTo>
                    <a:pt x="184569" y="323900"/>
                  </a:lnTo>
                  <a:lnTo>
                    <a:pt x="184569" y="304965"/>
                  </a:lnTo>
                  <a:lnTo>
                    <a:pt x="184569" y="286054"/>
                  </a:lnTo>
                  <a:lnTo>
                    <a:pt x="184569" y="267119"/>
                  </a:lnTo>
                  <a:lnTo>
                    <a:pt x="184569" y="247662"/>
                  </a:lnTo>
                  <a:close/>
                </a:path>
                <a:path w="353060" h="362585">
                  <a:moveTo>
                    <a:pt x="184569" y="114642"/>
                  </a:moveTo>
                  <a:lnTo>
                    <a:pt x="167830" y="114642"/>
                  </a:lnTo>
                  <a:lnTo>
                    <a:pt x="167830" y="133565"/>
                  </a:lnTo>
                  <a:lnTo>
                    <a:pt x="167830" y="152488"/>
                  </a:lnTo>
                  <a:lnTo>
                    <a:pt x="167830" y="247650"/>
                  </a:lnTo>
                  <a:lnTo>
                    <a:pt x="184569" y="247650"/>
                  </a:lnTo>
                  <a:lnTo>
                    <a:pt x="184569" y="133565"/>
                  </a:lnTo>
                  <a:lnTo>
                    <a:pt x="184569" y="114642"/>
                  </a:lnTo>
                  <a:close/>
                </a:path>
                <a:path w="353060" h="362585">
                  <a:moveTo>
                    <a:pt x="184569" y="19469"/>
                  </a:moveTo>
                  <a:lnTo>
                    <a:pt x="167830" y="19469"/>
                  </a:lnTo>
                  <a:lnTo>
                    <a:pt x="167830" y="38392"/>
                  </a:lnTo>
                  <a:lnTo>
                    <a:pt x="167830" y="57327"/>
                  </a:lnTo>
                  <a:lnTo>
                    <a:pt x="167830" y="76250"/>
                  </a:lnTo>
                  <a:lnTo>
                    <a:pt x="167830" y="95707"/>
                  </a:lnTo>
                  <a:lnTo>
                    <a:pt x="167830" y="114630"/>
                  </a:lnTo>
                  <a:lnTo>
                    <a:pt x="184569" y="114630"/>
                  </a:lnTo>
                  <a:lnTo>
                    <a:pt x="184569" y="38392"/>
                  </a:lnTo>
                  <a:lnTo>
                    <a:pt x="184569" y="19469"/>
                  </a:lnTo>
                  <a:close/>
                </a:path>
                <a:path w="353060" h="362585">
                  <a:moveTo>
                    <a:pt x="184569" y="0"/>
                  </a:moveTo>
                  <a:lnTo>
                    <a:pt x="167830" y="0"/>
                  </a:lnTo>
                  <a:lnTo>
                    <a:pt x="167830" y="19456"/>
                  </a:lnTo>
                  <a:lnTo>
                    <a:pt x="184569" y="19456"/>
                  </a:lnTo>
                  <a:lnTo>
                    <a:pt x="184569" y="0"/>
                  </a:lnTo>
                  <a:close/>
                </a:path>
                <a:path w="353060" h="362585">
                  <a:moveTo>
                    <a:pt x="218020" y="0"/>
                  </a:moveTo>
                  <a:lnTo>
                    <a:pt x="201396" y="0"/>
                  </a:lnTo>
                  <a:lnTo>
                    <a:pt x="184645" y="0"/>
                  </a:lnTo>
                  <a:lnTo>
                    <a:pt x="184645" y="19456"/>
                  </a:lnTo>
                  <a:lnTo>
                    <a:pt x="201282" y="19456"/>
                  </a:lnTo>
                  <a:lnTo>
                    <a:pt x="218020" y="19456"/>
                  </a:lnTo>
                  <a:lnTo>
                    <a:pt x="218020" y="0"/>
                  </a:lnTo>
                  <a:close/>
                </a:path>
                <a:path w="353060" h="362585">
                  <a:moveTo>
                    <a:pt x="251472" y="0"/>
                  </a:moveTo>
                  <a:lnTo>
                    <a:pt x="234848" y="0"/>
                  </a:lnTo>
                  <a:lnTo>
                    <a:pt x="218109" y="0"/>
                  </a:lnTo>
                  <a:lnTo>
                    <a:pt x="218109" y="19456"/>
                  </a:lnTo>
                  <a:lnTo>
                    <a:pt x="234734" y="19456"/>
                  </a:lnTo>
                  <a:lnTo>
                    <a:pt x="251472" y="19456"/>
                  </a:lnTo>
                  <a:lnTo>
                    <a:pt x="251472" y="0"/>
                  </a:lnTo>
                  <a:close/>
                </a:path>
                <a:path w="353060" h="362585">
                  <a:moveTo>
                    <a:pt x="268300" y="0"/>
                  </a:moveTo>
                  <a:lnTo>
                    <a:pt x="251561" y="0"/>
                  </a:lnTo>
                  <a:lnTo>
                    <a:pt x="251561" y="19456"/>
                  </a:lnTo>
                  <a:lnTo>
                    <a:pt x="268300" y="19456"/>
                  </a:lnTo>
                  <a:lnTo>
                    <a:pt x="268300" y="0"/>
                  </a:lnTo>
                  <a:close/>
                </a:path>
                <a:path w="353060" h="362585">
                  <a:moveTo>
                    <a:pt x="301752" y="0"/>
                  </a:moveTo>
                  <a:lnTo>
                    <a:pt x="285115" y="0"/>
                  </a:lnTo>
                  <a:lnTo>
                    <a:pt x="268376" y="0"/>
                  </a:lnTo>
                  <a:lnTo>
                    <a:pt x="268376" y="19456"/>
                  </a:lnTo>
                  <a:lnTo>
                    <a:pt x="285013" y="19456"/>
                  </a:lnTo>
                  <a:lnTo>
                    <a:pt x="301752" y="19456"/>
                  </a:lnTo>
                  <a:lnTo>
                    <a:pt x="301752" y="0"/>
                  </a:lnTo>
                  <a:close/>
                </a:path>
                <a:path w="353060" h="362585">
                  <a:moveTo>
                    <a:pt x="335203" y="0"/>
                  </a:moveTo>
                  <a:lnTo>
                    <a:pt x="318566" y="0"/>
                  </a:lnTo>
                  <a:lnTo>
                    <a:pt x="301828" y="0"/>
                  </a:lnTo>
                  <a:lnTo>
                    <a:pt x="301828" y="19456"/>
                  </a:lnTo>
                  <a:lnTo>
                    <a:pt x="318465" y="19456"/>
                  </a:lnTo>
                  <a:lnTo>
                    <a:pt x="335203" y="19456"/>
                  </a:lnTo>
                  <a:lnTo>
                    <a:pt x="335203" y="0"/>
                  </a:lnTo>
                  <a:close/>
                </a:path>
                <a:path w="353060" h="362585">
                  <a:moveTo>
                    <a:pt x="352488" y="0"/>
                  </a:moveTo>
                  <a:lnTo>
                    <a:pt x="335280" y="0"/>
                  </a:lnTo>
                  <a:lnTo>
                    <a:pt x="335280" y="19456"/>
                  </a:lnTo>
                  <a:lnTo>
                    <a:pt x="352488" y="19456"/>
                  </a:lnTo>
                  <a:lnTo>
                    <a:pt x="352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9" name="object 13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8429" y="3552197"/>
              <a:ext cx="84733" cy="94069"/>
            </a:xfrm>
            <a:prstGeom prst="rect">
              <a:avLst/>
            </a:prstGeom>
          </p:spPr>
        </p:pic>
      </p:grpSp>
      <p:sp>
        <p:nvSpPr>
          <p:cNvPr id="140" name="object 140" descr=""/>
          <p:cNvSpPr txBox="1"/>
          <p:nvPr/>
        </p:nvSpPr>
        <p:spPr>
          <a:xfrm>
            <a:off x="6125002" y="2500500"/>
            <a:ext cx="2768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15">
                <a:solidFill>
                  <a:srgbClr val="800000"/>
                </a:solidFill>
                <a:latin typeface="Arial MT"/>
                <a:cs typeface="Arial MT"/>
              </a:rPr>
              <a:t>VR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41" name="object 141" descr=""/>
          <p:cNvGrpSpPr/>
          <p:nvPr/>
        </p:nvGrpSpPr>
        <p:grpSpPr>
          <a:xfrm>
            <a:off x="1330826" y="1884798"/>
            <a:ext cx="6308725" cy="1315085"/>
            <a:chOff x="1330826" y="1884798"/>
            <a:chExt cx="6308725" cy="1315085"/>
          </a:xfrm>
        </p:grpSpPr>
        <p:sp>
          <p:nvSpPr>
            <p:cNvPr id="142" name="object 142" descr=""/>
            <p:cNvSpPr/>
            <p:nvPr/>
          </p:nvSpPr>
          <p:spPr>
            <a:xfrm>
              <a:off x="5902960" y="2837103"/>
              <a:ext cx="353060" cy="362585"/>
            </a:xfrm>
            <a:custGeom>
              <a:avLst/>
              <a:gdLst/>
              <a:ahLst/>
              <a:cxnLst/>
              <a:rect l="l" t="t" r="r" b="b"/>
              <a:pathLst>
                <a:path w="353060" h="362585">
                  <a:moveTo>
                    <a:pt x="33375" y="343331"/>
                  </a:moveTo>
                  <a:lnTo>
                    <a:pt x="16738" y="343331"/>
                  </a:lnTo>
                  <a:lnTo>
                    <a:pt x="0" y="343331"/>
                  </a:lnTo>
                  <a:lnTo>
                    <a:pt x="0" y="362267"/>
                  </a:lnTo>
                  <a:lnTo>
                    <a:pt x="16624" y="362267"/>
                  </a:lnTo>
                  <a:lnTo>
                    <a:pt x="33375" y="362267"/>
                  </a:lnTo>
                  <a:lnTo>
                    <a:pt x="33375" y="343331"/>
                  </a:lnTo>
                  <a:close/>
                </a:path>
                <a:path w="353060" h="362585">
                  <a:moveTo>
                    <a:pt x="50190" y="343331"/>
                  </a:moveTo>
                  <a:lnTo>
                    <a:pt x="33451" y="343331"/>
                  </a:lnTo>
                  <a:lnTo>
                    <a:pt x="33451" y="362267"/>
                  </a:lnTo>
                  <a:lnTo>
                    <a:pt x="50190" y="362267"/>
                  </a:lnTo>
                  <a:lnTo>
                    <a:pt x="50190" y="343331"/>
                  </a:lnTo>
                  <a:close/>
                </a:path>
                <a:path w="353060" h="362585">
                  <a:moveTo>
                    <a:pt x="83642" y="343331"/>
                  </a:moveTo>
                  <a:lnTo>
                    <a:pt x="67017" y="343331"/>
                  </a:lnTo>
                  <a:lnTo>
                    <a:pt x="50266" y="343331"/>
                  </a:lnTo>
                  <a:lnTo>
                    <a:pt x="50266" y="362267"/>
                  </a:lnTo>
                  <a:lnTo>
                    <a:pt x="66903" y="362267"/>
                  </a:lnTo>
                  <a:lnTo>
                    <a:pt x="83642" y="362267"/>
                  </a:lnTo>
                  <a:lnTo>
                    <a:pt x="83642" y="343331"/>
                  </a:lnTo>
                  <a:close/>
                </a:path>
                <a:path w="353060" h="362585">
                  <a:moveTo>
                    <a:pt x="117094" y="343331"/>
                  </a:moveTo>
                  <a:lnTo>
                    <a:pt x="100469" y="343331"/>
                  </a:lnTo>
                  <a:lnTo>
                    <a:pt x="83718" y="343331"/>
                  </a:lnTo>
                  <a:lnTo>
                    <a:pt x="83718" y="362267"/>
                  </a:lnTo>
                  <a:lnTo>
                    <a:pt x="100355" y="362267"/>
                  </a:lnTo>
                  <a:lnTo>
                    <a:pt x="117094" y="362267"/>
                  </a:lnTo>
                  <a:lnTo>
                    <a:pt x="117094" y="343331"/>
                  </a:lnTo>
                  <a:close/>
                </a:path>
                <a:path w="353060" h="362585">
                  <a:moveTo>
                    <a:pt x="167754" y="343331"/>
                  </a:moveTo>
                  <a:lnTo>
                    <a:pt x="151117" y="343331"/>
                  </a:lnTo>
                  <a:lnTo>
                    <a:pt x="134378" y="343331"/>
                  </a:lnTo>
                  <a:lnTo>
                    <a:pt x="117182" y="343331"/>
                  </a:lnTo>
                  <a:lnTo>
                    <a:pt x="117182" y="362267"/>
                  </a:lnTo>
                  <a:lnTo>
                    <a:pt x="134378" y="362267"/>
                  </a:lnTo>
                  <a:lnTo>
                    <a:pt x="151003" y="362267"/>
                  </a:lnTo>
                  <a:lnTo>
                    <a:pt x="167754" y="362267"/>
                  </a:lnTo>
                  <a:lnTo>
                    <a:pt x="167754" y="343331"/>
                  </a:lnTo>
                  <a:close/>
                </a:path>
                <a:path w="353060" h="362585">
                  <a:moveTo>
                    <a:pt x="184569" y="323900"/>
                  </a:moveTo>
                  <a:lnTo>
                    <a:pt x="167830" y="323900"/>
                  </a:lnTo>
                  <a:lnTo>
                    <a:pt x="167830" y="343331"/>
                  </a:lnTo>
                  <a:lnTo>
                    <a:pt x="167830" y="362267"/>
                  </a:lnTo>
                  <a:lnTo>
                    <a:pt x="184569" y="362267"/>
                  </a:lnTo>
                  <a:lnTo>
                    <a:pt x="184569" y="343357"/>
                  </a:lnTo>
                  <a:lnTo>
                    <a:pt x="184569" y="323900"/>
                  </a:lnTo>
                  <a:close/>
                </a:path>
                <a:path w="353060" h="362585">
                  <a:moveTo>
                    <a:pt x="184569" y="304965"/>
                  </a:moveTo>
                  <a:lnTo>
                    <a:pt x="167830" y="304965"/>
                  </a:lnTo>
                  <a:lnTo>
                    <a:pt x="167830" y="323888"/>
                  </a:lnTo>
                  <a:lnTo>
                    <a:pt x="184569" y="323888"/>
                  </a:lnTo>
                  <a:lnTo>
                    <a:pt x="184569" y="304965"/>
                  </a:lnTo>
                  <a:close/>
                </a:path>
                <a:path w="353060" h="362585">
                  <a:moveTo>
                    <a:pt x="184569" y="247662"/>
                  </a:moveTo>
                  <a:lnTo>
                    <a:pt x="167830" y="247662"/>
                  </a:lnTo>
                  <a:lnTo>
                    <a:pt x="167830" y="267093"/>
                  </a:lnTo>
                  <a:lnTo>
                    <a:pt x="167830" y="286029"/>
                  </a:lnTo>
                  <a:lnTo>
                    <a:pt x="167830" y="304952"/>
                  </a:lnTo>
                  <a:lnTo>
                    <a:pt x="184569" y="304952"/>
                  </a:lnTo>
                  <a:lnTo>
                    <a:pt x="184569" y="286029"/>
                  </a:lnTo>
                  <a:lnTo>
                    <a:pt x="184569" y="267106"/>
                  </a:lnTo>
                  <a:lnTo>
                    <a:pt x="184569" y="247662"/>
                  </a:lnTo>
                  <a:close/>
                </a:path>
                <a:path w="353060" h="362585">
                  <a:moveTo>
                    <a:pt x="184569" y="171411"/>
                  </a:moveTo>
                  <a:lnTo>
                    <a:pt x="167830" y="171411"/>
                  </a:lnTo>
                  <a:lnTo>
                    <a:pt x="167830" y="190868"/>
                  </a:lnTo>
                  <a:lnTo>
                    <a:pt x="167830" y="209778"/>
                  </a:lnTo>
                  <a:lnTo>
                    <a:pt x="167830" y="228714"/>
                  </a:lnTo>
                  <a:lnTo>
                    <a:pt x="167830" y="247650"/>
                  </a:lnTo>
                  <a:lnTo>
                    <a:pt x="184569" y="247650"/>
                  </a:lnTo>
                  <a:lnTo>
                    <a:pt x="184569" y="228714"/>
                  </a:lnTo>
                  <a:lnTo>
                    <a:pt x="184569" y="209804"/>
                  </a:lnTo>
                  <a:lnTo>
                    <a:pt x="184569" y="190868"/>
                  </a:lnTo>
                  <a:lnTo>
                    <a:pt x="184569" y="171411"/>
                  </a:lnTo>
                  <a:close/>
                </a:path>
                <a:path w="353060" h="362585">
                  <a:moveTo>
                    <a:pt x="184569" y="38392"/>
                  </a:moveTo>
                  <a:lnTo>
                    <a:pt x="167830" y="38392"/>
                  </a:lnTo>
                  <a:lnTo>
                    <a:pt x="167830" y="57315"/>
                  </a:lnTo>
                  <a:lnTo>
                    <a:pt x="167830" y="76238"/>
                  </a:lnTo>
                  <a:lnTo>
                    <a:pt x="167830" y="171399"/>
                  </a:lnTo>
                  <a:lnTo>
                    <a:pt x="184569" y="171399"/>
                  </a:lnTo>
                  <a:lnTo>
                    <a:pt x="184569" y="57315"/>
                  </a:lnTo>
                  <a:lnTo>
                    <a:pt x="184569" y="38392"/>
                  </a:lnTo>
                  <a:close/>
                </a:path>
                <a:path w="353060" h="362585">
                  <a:moveTo>
                    <a:pt x="184569" y="0"/>
                  </a:moveTo>
                  <a:lnTo>
                    <a:pt x="167830" y="0"/>
                  </a:lnTo>
                  <a:lnTo>
                    <a:pt x="167830" y="19456"/>
                  </a:lnTo>
                  <a:lnTo>
                    <a:pt x="167830" y="38379"/>
                  </a:lnTo>
                  <a:lnTo>
                    <a:pt x="184569" y="38379"/>
                  </a:lnTo>
                  <a:lnTo>
                    <a:pt x="184569" y="19456"/>
                  </a:lnTo>
                  <a:lnTo>
                    <a:pt x="184569" y="0"/>
                  </a:lnTo>
                  <a:close/>
                </a:path>
                <a:path w="353060" h="362585">
                  <a:moveTo>
                    <a:pt x="218020" y="343331"/>
                  </a:moveTo>
                  <a:lnTo>
                    <a:pt x="201396" y="343331"/>
                  </a:lnTo>
                  <a:lnTo>
                    <a:pt x="184645" y="343331"/>
                  </a:lnTo>
                  <a:lnTo>
                    <a:pt x="184645" y="362267"/>
                  </a:lnTo>
                  <a:lnTo>
                    <a:pt x="201282" y="362267"/>
                  </a:lnTo>
                  <a:lnTo>
                    <a:pt x="218020" y="362267"/>
                  </a:lnTo>
                  <a:lnTo>
                    <a:pt x="218020" y="343331"/>
                  </a:lnTo>
                  <a:close/>
                </a:path>
                <a:path w="353060" h="362585">
                  <a:moveTo>
                    <a:pt x="251472" y="343331"/>
                  </a:moveTo>
                  <a:lnTo>
                    <a:pt x="234848" y="343331"/>
                  </a:lnTo>
                  <a:lnTo>
                    <a:pt x="218109" y="343331"/>
                  </a:lnTo>
                  <a:lnTo>
                    <a:pt x="218109" y="362267"/>
                  </a:lnTo>
                  <a:lnTo>
                    <a:pt x="234734" y="362267"/>
                  </a:lnTo>
                  <a:lnTo>
                    <a:pt x="251472" y="362267"/>
                  </a:lnTo>
                  <a:lnTo>
                    <a:pt x="251472" y="343331"/>
                  </a:lnTo>
                  <a:close/>
                </a:path>
                <a:path w="353060" h="362585">
                  <a:moveTo>
                    <a:pt x="268300" y="343331"/>
                  </a:moveTo>
                  <a:lnTo>
                    <a:pt x="251561" y="343331"/>
                  </a:lnTo>
                  <a:lnTo>
                    <a:pt x="251561" y="362267"/>
                  </a:lnTo>
                  <a:lnTo>
                    <a:pt x="268300" y="362267"/>
                  </a:lnTo>
                  <a:lnTo>
                    <a:pt x="268300" y="343331"/>
                  </a:lnTo>
                  <a:close/>
                </a:path>
                <a:path w="353060" h="362585">
                  <a:moveTo>
                    <a:pt x="301752" y="343331"/>
                  </a:moveTo>
                  <a:lnTo>
                    <a:pt x="285115" y="343331"/>
                  </a:lnTo>
                  <a:lnTo>
                    <a:pt x="268376" y="343331"/>
                  </a:lnTo>
                  <a:lnTo>
                    <a:pt x="268376" y="362267"/>
                  </a:lnTo>
                  <a:lnTo>
                    <a:pt x="285013" y="362267"/>
                  </a:lnTo>
                  <a:lnTo>
                    <a:pt x="301752" y="362267"/>
                  </a:lnTo>
                  <a:lnTo>
                    <a:pt x="301752" y="343331"/>
                  </a:lnTo>
                  <a:close/>
                </a:path>
                <a:path w="353060" h="362585">
                  <a:moveTo>
                    <a:pt x="335203" y="343331"/>
                  </a:moveTo>
                  <a:lnTo>
                    <a:pt x="318566" y="343331"/>
                  </a:lnTo>
                  <a:lnTo>
                    <a:pt x="301828" y="343331"/>
                  </a:lnTo>
                  <a:lnTo>
                    <a:pt x="301828" y="362267"/>
                  </a:lnTo>
                  <a:lnTo>
                    <a:pt x="318465" y="362267"/>
                  </a:lnTo>
                  <a:lnTo>
                    <a:pt x="335203" y="362267"/>
                  </a:lnTo>
                  <a:lnTo>
                    <a:pt x="335203" y="343331"/>
                  </a:lnTo>
                  <a:close/>
                </a:path>
                <a:path w="353060" h="362585">
                  <a:moveTo>
                    <a:pt x="352488" y="343331"/>
                  </a:moveTo>
                  <a:lnTo>
                    <a:pt x="335280" y="343331"/>
                  </a:lnTo>
                  <a:lnTo>
                    <a:pt x="335280" y="362267"/>
                  </a:lnTo>
                  <a:lnTo>
                    <a:pt x="352488" y="362267"/>
                  </a:lnTo>
                  <a:lnTo>
                    <a:pt x="352488" y="343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3" name="object 14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28429" y="2790325"/>
              <a:ext cx="84733" cy="94069"/>
            </a:xfrm>
            <a:prstGeom prst="rect">
              <a:avLst/>
            </a:prstGeom>
          </p:spPr>
        </p:pic>
        <p:sp>
          <p:nvSpPr>
            <p:cNvPr id="144" name="object 144" descr=""/>
            <p:cNvSpPr/>
            <p:nvPr/>
          </p:nvSpPr>
          <p:spPr>
            <a:xfrm>
              <a:off x="6406083" y="2170340"/>
              <a:ext cx="688340" cy="210185"/>
            </a:xfrm>
            <a:custGeom>
              <a:avLst/>
              <a:gdLst/>
              <a:ahLst/>
              <a:cxnLst/>
              <a:rect l="l" t="t" r="r" b="b"/>
              <a:pathLst>
                <a:path w="688340" h="210185">
                  <a:moveTo>
                    <a:pt x="16738" y="95300"/>
                  </a:moveTo>
                  <a:lnTo>
                    <a:pt x="0" y="95300"/>
                  </a:lnTo>
                  <a:lnTo>
                    <a:pt x="0" y="114757"/>
                  </a:lnTo>
                  <a:lnTo>
                    <a:pt x="16738" y="114757"/>
                  </a:lnTo>
                  <a:lnTo>
                    <a:pt x="16738" y="95300"/>
                  </a:lnTo>
                  <a:close/>
                </a:path>
                <a:path w="688340" h="210185">
                  <a:moveTo>
                    <a:pt x="50190" y="95300"/>
                  </a:moveTo>
                  <a:lnTo>
                    <a:pt x="33553" y="95300"/>
                  </a:lnTo>
                  <a:lnTo>
                    <a:pt x="16814" y="95300"/>
                  </a:lnTo>
                  <a:lnTo>
                    <a:pt x="16814" y="114757"/>
                  </a:lnTo>
                  <a:lnTo>
                    <a:pt x="33451" y="114757"/>
                  </a:lnTo>
                  <a:lnTo>
                    <a:pt x="50190" y="114757"/>
                  </a:lnTo>
                  <a:lnTo>
                    <a:pt x="50190" y="95300"/>
                  </a:lnTo>
                  <a:close/>
                </a:path>
                <a:path w="688340" h="210185">
                  <a:moveTo>
                    <a:pt x="84112" y="95300"/>
                  </a:moveTo>
                  <a:lnTo>
                    <a:pt x="67005" y="95300"/>
                  </a:lnTo>
                  <a:lnTo>
                    <a:pt x="50266" y="95300"/>
                  </a:lnTo>
                  <a:lnTo>
                    <a:pt x="50266" y="114757"/>
                  </a:lnTo>
                  <a:lnTo>
                    <a:pt x="66903" y="114757"/>
                  </a:lnTo>
                  <a:lnTo>
                    <a:pt x="84112" y="114757"/>
                  </a:lnTo>
                  <a:lnTo>
                    <a:pt x="84112" y="95300"/>
                  </a:lnTo>
                  <a:close/>
                </a:path>
                <a:path w="688340" h="210185">
                  <a:moveTo>
                    <a:pt x="117665" y="95300"/>
                  </a:moveTo>
                  <a:lnTo>
                    <a:pt x="101028" y="95300"/>
                  </a:lnTo>
                  <a:lnTo>
                    <a:pt x="84289" y="95300"/>
                  </a:lnTo>
                  <a:lnTo>
                    <a:pt x="84289" y="114757"/>
                  </a:lnTo>
                  <a:lnTo>
                    <a:pt x="100914" y="114757"/>
                  </a:lnTo>
                  <a:lnTo>
                    <a:pt x="117665" y="114757"/>
                  </a:lnTo>
                  <a:lnTo>
                    <a:pt x="117665" y="95300"/>
                  </a:lnTo>
                  <a:close/>
                </a:path>
                <a:path w="688340" h="210185">
                  <a:moveTo>
                    <a:pt x="151117" y="95300"/>
                  </a:moveTo>
                  <a:lnTo>
                    <a:pt x="134480" y="95300"/>
                  </a:lnTo>
                  <a:lnTo>
                    <a:pt x="117741" y="95300"/>
                  </a:lnTo>
                  <a:lnTo>
                    <a:pt x="117741" y="114757"/>
                  </a:lnTo>
                  <a:lnTo>
                    <a:pt x="134378" y="114757"/>
                  </a:lnTo>
                  <a:lnTo>
                    <a:pt x="134378" y="133565"/>
                  </a:lnTo>
                  <a:lnTo>
                    <a:pt x="151117" y="133565"/>
                  </a:lnTo>
                  <a:lnTo>
                    <a:pt x="151117" y="114757"/>
                  </a:lnTo>
                  <a:lnTo>
                    <a:pt x="151117" y="114630"/>
                  </a:lnTo>
                  <a:lnTo>
                    <a:pt x="151117" y="95300"/>
                  </a:lnTo>
                  <a:close/>
                </a:path>
                <a:path w="688340" h="210185">
                  <a:moveTo>
                    <a:pt x="167932" y="133604"/>
                  </a:moveTo>
                  <a:lnTo>
                    <a:pt x="151193" y="133604"/>
                  </a:lnTo>
                  <a:lnTo>
                    <a:pt x="151193" y="152514"/>
                  </a:lnTo>
                  <a:lnTo>
                    <a:pt x="151193" y="171450"/>
                  </a:lnTo>
                  <a:lnTo>
                    <a:pt x="167932" y="171450"/>
                  </a:lnTo>
                  <a:lnTo>
                    <a:pt x="167932" y="152539"/>
                  </a:lnTo>
                  <a:lnTo>
                    <a:pt x="167932" y="133604"/>
                  </a:lnTo>
                  <a:close/>
                </a:path>
                <a:path w="688340" h="210185">
                  <a:moveTo>
                    <a:pt x="184569" y="171462"/>
                  </a:moveTo>
                  <a:lnTo>
                    <a:pt x="167830" y="171462"/>
                  </a:lnTo>
                  <a:lnTo>
                    <a:pt x="167830" y="190919"/>
                  </a:lnTo>
                  <a:lnTo>
                    <a:pt x="167830" y="209842"/>
                  </a:lnTo>
                  <a:lnTo>
                    <a:pt x="184569" y="209842"/>
                  </a:lnTo>
                  <a:lnTo>
                    <a:pt x="184569" y="190919"/>
                  </a:lnTo>
                  <a:lnTo>
                    <a:pt x="184569" y="171462"/>
                  </a:lnTo>
                  <a:close/>
                </a:path>
                <a:path w="688340" h="210185">
                  <a:moveTo>
                    <a:pt x="201383" y="133604"/>
                  </a:moveTo>
                  <a:lnTo>
                    <a:pt x="184645" y="133604"/>
                  </a:lnTo>
                  <a:lnTo>
                    <a:pt x="184645" y="152514"/>
                  </a:lnTo>
                  <a:lnTo>
                    <a:pt x="184645" y="171450"/>
                  </a:lnTo>
                  <a:lnTo>
                    <a:pt x="201383" y="171450"/>
                  </a:lnTo>
                  <a:lnTo>
                    <a:pt x="201383" y="152539"/>
                  </a:lnTo>
                  <a:lnTo>
                    <a:pt x="201383" y="133604"/>
                  </a:lnTo>
                  <a:close/>
                </a:path>
                <a:path w="688340" h="210185">
                  <a:moveTo>
                    <a:pt x="218211" y="76377"/>
                  </a:moveTo>
                  <a:lnTo>
                    <a:pt x="201472" y="76377"/>
                  </a:lnTo>
                  <a:lnTo>
                    <a:pt x="201472" y="95300"/>
                  </a:lnTo>
                  <a:lnTo>
                    <a:pt x="201472" y="114630"/>
                  </a:lnTo>
                  <a:lnTo>
                    <a:pt x="201472" y="114757"/>
                  </a:lnTo>
                  <a:lnTo>
                    <a:pt x="201472" y="133565"/>
                  </a:lnTo>
                  <a:lnTo>
                    <a:pt x="218211" y="133565"/>
                  </a:lnTo>
                  <a:lnTo>
                    <a:pt x="218211" y="114757"/>
                  </a:lnTo>
                  <a:lnTo>
                    <a:pt x="218211" y="114630"/>
                  </a:lnTo>
                  <a:lnTo>
                    <a:pt x="218211" y="95313"/>
                  </a:lnTo>
                  <a:lnTo>
                    <a:pt x="218211" y="76377"/>
                  </a:lnTo>
                  <a:close/>
                </a:path>
                <a:path w="688340" h="210185">
                  <a:moveTo>
                    <a:pt x="234848" y="57365"/>
                  </a:moveTo>
                  <a:lnTo>
                    <a:pt x="218097" y="57365"/>
                  </a:lnTo>
                  <a:lnTo>
                    <a:pt x="218097" y="76288"/>
                  </a:lnTo>
                  <a:lnTo>
                    <a:pt x="234848" y="76288"/>
                  </a:lnTo>
                  <a:lnTo>
                    <a:pt x="234848" y="57365"/>
                  </a:lnTo>
                  <a:close/>
                </a:path>
                <a:path w="688340" h="210185">
                  <a:moveTo>
                    <a:pt x="234848" y="38341"/>
                  </a:moveTo>
                  <a:lnTo>
                    <a:pt x="218097" y="38341"/>
                  </a:lnTo>
                  <a:lnTo>
                    <a:pt x="218097" y="57277"/>
                  </a:lnTo>
                  <a:lnTo>
                    <a:pt x="234848" y="57277"/>
                  </a:lnTo>
                  <a:lnTo>
                    <a:pt x="234848" y="38341"/>
                  </a:lnTo>
                  <a:close/>
                </a:path>
                <a:path w="688340" h="210185">
                  <a:moveTo>
                    <a:pt x="251663" y="0"/>
                  </a:moveTo>
                  <a:lnTo>
                    <a:pt x="234924" y="0"/>
                  </a:lnTo>
                  <a:lnTo>
                    <a:pt x="234924" y="19456"/>
                  </a:lnTo>
                  <a:lnTo>
                    <a:pt x="251663" y="19456"/>
                  </a:lnTo>
                  <a:lnTo>
                    <a:pt x="251663" y="0"/>
                  </a:lnTo>
                  <a:close/>
                </a:path>
                <a:path w="688340" h="210185">
                  <a:moveTo>
                    <a:pt x="268300" y="57365"/>
                  </a:moveTo>
                  <a:lnTo>
                    <a:pt x="251548" y="57365"/>
                  </a:lnTo>
                  <a:lnTo>
                    <a:pt x="251548" y="76288"/>
                  </a:lnTo>
                  <a:lnTo>
                    <a:pt x="268300" y="76288"/>
                  </a:lnTo>
                  <a:lnTo>
                    <a:pt x="268300" y="57365"/>
                  </a:lnTo>
                  <a:close/>
                </a:path>
                <a:path w="688340" h="210185">
                  <a:moveTo>
                    <a:pt x="268300" y="38341"/>
                  </a:moveTo>
                  <a:lnTo>
                    <a:pt x="251663" y="38341"/>
                  </a:lnTo>
                  <a:lnTo>
                    <a:pt x="251663" y="19545"/>
                  </a:lnTo>
                  <a:lnTo>
                    <a:pt x="234924" y="19545"/>
                  </a:lnTo>
                  <a:lnTo>
                    <a:pt x="234924" y="38468"/>
                  </a:lnTo>
                  <a:lnTo>
                    <a:pt x="251548" y="38468"/>
                  </a:lnTo>
                  <a:lnTo>
                    <a:pt x="251548" y="57277"/>
                  </a:lnTo>
                  <a:lnTo>
                    <a:pt x="268300" y="57277"/>
                  </a:lnTo>
                  <a:lnTo>
                    <a:pt x="268300" y="38341"/>
                  </a:lnTo>
                  <a:close/>
                </a:path>
                <a:path w="688340" h="210185">
                  <a:moveTo>
                    <a:pt x="285115" y="76377"/>
                  </a:moveTo>
                  <a:lnTo>
                    <a:pt x="268376" y="76377"/>
                  </a:lnTo>
                  <a:lnTo>
                    <a:pt x="268376" y="95300"/>
                  </a:lnTo>
                  <a:lnTo>
                    <a:pt x="268376" y="114630"/>
                  </a:lnTo>
                  <a:lnTo>
                    <a:pt x="268376" y="114757"/>
                  </a:lnTo>
                  <a:lnTo>
                    <a:pt x="268376" y="133565"/>
                  </a:lnTo>
                  <a:lnTo>
                    <a:pt x="285115" y="133565"/>
                  </a:lnTo>
                  <a:lnTo>
                    <a:pt x="285115" y="114757"/>
                  </a:lnTo>
                  <a:lnTo>
                    <a:pt x="285115" y="114630"/>
                  </a:lnTo>
                  <a:lnTo>
                    <a:pt x="285115" y="95313"/>
                  </a:lnTo>
                  <a:lnTo>
                    <a:pt x="285115" y="76377"/>
                  </a:lnTo>
                  <a:close/>
                </a:path>
                <a:path w="688340" h="210185">
                  <a:moveTo>
                    <a:pt x="301942" y="133604"/>
                  </a:moveTo>
                  <a:lnTo>
                    <a:pt x="285191" y="133604"/>
                  </a:lnTo>
                  <a:lnTo>
                    <a:pt x="285191" y="152514"/>
                  </a:lnTo>
                  <a:lnTo>
                    <a:pt x="285191" y="171450"/>
                  </a:lnTo>
                  <a:lnTo>
                    <a:pt x="301942" y="171450"/>
                  </a:lnTo>
                  <a:lnTo>
                    <a:pt x="301942" y="152539"/>
                  </a:lnTo>
                  <a:lnTo>
                    <a:pt x="301942" y="133604"/>
                  </a:lnTo>
                  <a:close/>
                </a:path>
                <a:path w="688340" h="210185">
                  <a:moveTo>
                    <a:pt x="319036" y="171462"/>
                  </a:moveTo>
                  <a:lnTo>
                    <a:pt x="301828" y="171462"/>
                  </a:lnTo>
                  <a:lnTo>
                    <a:pt x="301828" y="190919"/>
                  </a:lnTo>
                  <a:lnTo>
                    <a:pt x="301828" y="209842"/>
                  </a:lnTo>
                  <a:lnTo>
                    <a:pt x="319036" y="209842"/>
                  </a:lnTo>
                  <a:lnTo>
                    <a:pt x="319036" y="190919"/>
                  </a:lnTo>
                  <a:lnTo>
                    <a:pt x="319036" y="171462"/>
                  </a:lnTo>
                  <a:close/>
                </a:path>
                <a:path w="688340" h="210185">
                  <a:moveTo>
                    <a:pt x="335775" y="133604"/>
                  </a:moveTo>
                  <a:lnTo>
                    <a:pt x="319024" y="133604"/>
                  </a:lnTo>
                  <a:lnTo>
                    <a:pt x="319024" y="152514"/>
                  </a:lnTo>
                  <a:lnTo>
                    <a:pt x="319024" y="171450"/>
                  </a:lnTo>
                  <a:lnTo>
                    <a:pt x="335775" y="171450"/>
                  </a:lnTo>
                  <a:lnTo>
                    <a:pt x="335775" y="152539"/>
                  </a:lnTo>
                  <a:lnTo>
                    <a:pt x="335775" y="133604"/>
                  </a:lnTo>
                  <a:close/>
                </a:path>
                <a:path w="688340" h="210185">
                  <a:moveTo>
                    <a:pt x="352590" y="76377"/>
                  </a:moveTo>
                  <a:lnTo>
                    <a:pt x="335851" y="76377"/>
                  </a:lnTo>
                  <a:lnTo>
                    <a:pt x="335851" y="95300"/>
                  </a:lnTo>
                  <a:lnTo>
                    <a:pt x="335851" y="114630"/>
                  </a:lnTo>
                  <a:lnTo>
                    <a:pt x="335851" y="114757"/>
                  </a:lnTo>
                  <a:lnTo>
                    <a:pt x="335851" y="133565"/>
                  </a:lnTo>
                  <a:lnTo>
                    <a:pt x="352590" y="133565"/>
                  </a:lnTo>
                  <a:lnTo>
                    <a:pt x="352590" y="114757"/>
                  </a:lnTo>
                  <a:lnTo>
                    <a:pt x="352590" y="114630"/>
                  </a:lnTo>
                  <a:lnTo>
                    <a:pt x="352590" y="95313"/>
                  </a:lnTo>
                  <a:lnTo>
                    <a:pt x="352590" y="76377"/>
                  </a:lnTo>
                  <a:close/>
                </a:path>
                <a:path w="688340" h="210185">
                  <a:moveTo>
                    <a:pt x="369227" y="57365"/>
                  </a:moveTo>
                  <a:lnTo>
                    <a:pt x="352475" y="57365"/>
                  </a:lnTo>
                  <a:lnTo>
                    <a:pt x="352475" y="76288"/>
                  </a:lnTo>
                  <a:lnTo>
                    <a:pt x="369227" y="76288"/>
                  </a:lnTo>
                  <a:lnTo>
                    <a:pt x="369227" y="57365"/>
                  </a:lnTo>
                  <a:close/>
                </a:path>
                <a:path w="688340" h="210185">
                  <a:moveTo>
                    <a:pt x="369227" y="38341"/>
                  </a:moveTo>
                  <a:lnTo>
                    <a:pt x="352475" y="38341"/>
                  </a:lnTo>
                  <a:lnTo>
                    <a:pt x="352475" y="57277"/>
                  </a:lnTo>
                  <a:lnTo>
                    <a:pt x="369227" y="57277"/>
                  </a:lnTo>
                  <a:lnTo>
                    <a:pt x="369227" y="38341"/>
                  </a:lnTo>
                  <a:close/>
                </a:path>
                <a:path w="688340" h="210185">
                  <a:moveTo>
                    <a:pt x="386041" y="0"/>
                  </a:moveTo>
                  <a:lnTo>
                    <a:pt x="369303" y="0"/>
                  </a:lnTo>
                  <a:lnTo>
                    <a:pt x="369303" y="19456"/>
                  </a:lnTo>
                  <a:lnTo>
                    <a:pt x="386041" y="19456"/>
                  </a:lnTo>
                  <a:lnTo>
                    <a:pt x="386041" y="0"/>
                  </a:lnTo>
                  <a:close/>
                </a:path>
                <a:path w="688340" h="210185">
                  <a:moveTo>
                    <a:pt x="402678" y="57365"/>
                  </a:moveTo>
                  <a:lnTo>
                    <a:pt x="385940" y="57365"/>
                  </a:lnTo>
                  <a:lnTo>
                    <a:pt x="385940" y="76288"/>
                  </a:lnTo>
                  <a:lnTo>
                    <a:pt x="402678" y="76288"/>
                  </a:lnTo>
                  <a:lnTo>
                    <a:pt x="402678" y="57365"/>
                  </a:lnTo>
                  <a:close/>
                </a:path>
                <a:path w="688340" h="210185">
                  <a:moveTo>
                    <a:pt x="402678" y="38341"/>
                  </a:moveTo>
                  <a:lnTo>
                    <a:pt x="386041" y="38341"/>
                  </a:lnTo>
                  <a:lnTo>
                    <a:pt x="386041" y="19545"/>
                  </a:lnTo>
                  <a:lnTo>
                    <a:pt x="369303" y="19545"/>
                  </a:lnTo>
                  <a:lnTo>
                    <a:pt x="369303" y="38468"/>
                  </a:lnTo>
                  <a:lnTo>
                    <a:pt x="385940" y="38468"/>
                  </a:lnTo>
                  <a:lnTo>
                    <a:pt x="385940" y="57277"/>
                  </a:lnTo>
                  <a:lnTo>
                    <a:pt x="402678" y="57277"/>
                  </a:lnTo>
                  <a:lnTo>
                    <a:pt x="402678" y="38341"/>
                  </a:lnTo>
                  <a:close/>
                </a:path>
                <a:path w="688340" h="210185">
                  <a:moveTo>
                    <a:pt x="419493" y="76377"/>
                  </a:moveTo>
                  <a:lnTo>
                    <a:pt x="402755" y="76377"/>
                  </a:lnTo>
                  <a:lnTo>
                    <a:pt x="402755" y="95300"/>
                  </a:lnTo>
                  <a:lnTo>
                    <a:pt x="402755" y="114630"/>
                  </a:lnTo>
                  <a:lnTo>
                    <a:pt x="402755" y="114757"/>
                  </a:lnTo>
                  <a:lnTo>
                    <a:pt x="402755" y="133565"/>
                  </a:lnTo>
                  <a:lnTo>
                    <a:pt x="419493" y="133565"/>
                  </a:lnTo>
                  <a:lnTo>
                    <a:pt x="419493" y="114757"/>
                  </a:lnTo>
                  <a:lnTo>
                    <a:pt x="419493" y="114630"/>
                  </a:lnTo>
                  <a:lnTo>
                    <a:pt x="419493" y="95313"/>
                  </a:lnTo>
                  <a:lnTo>
                    <a:pt x="419493" y="76377"/>
                  </a:lnTo>
                  <a:close/>
                </a:path>
                <a:path w="688340" h="210185">
                  <a:moveTo>
                    <a:pt x="436321" y="133604"/>
                  </a:moveTo>
                  <a:lnTo>
                    <a:pt x="419569" y="133604"/>
                  </a:lnTo>
                  <a:lnTo>
                    <a:pt x="419569" y="152514"/>
                  </a:lnTo>
                  <a:lnTo>
                    <a:pt x="419569" y="171450"/>
                  </a:lnTo>
                  <a:lnTo>
                    <a:pt x="436321" y="171450"/>
                  </a:lnTo>
                  <a:lnTo>
                    <a:pt x="436321" y="152539"/>
                  </a:lnTo>
                  <a:lnTo>
                    <a:pt x="436321" y="133604"/>
                  </a:lnTo>
                  <a:close/>
                </a:path>
                <a:path w="688340" h="210185">
                  <a:moveTo>
                    <a:pt x="452945" y="171462"/>
                  </a:moveTo>
                  <a:lnTo>
                    <a:pt x="436206" y="171462"/>
                  </a:lnTo>
                  <a:lnTo>
                    <a:pt x="436206" y="190919"/>
                  </a:lnTo>
                  <a:lnTo>
                    <a:pt x="436206" y="209842"/>
                  </a:lnTo>
                  <a:lnTo>
                    <a:pt x="452945" y="209842"/>
                  </a:lnTo>
                  <a:lnTo>
                    <a:pt x="452945" y="190919"/>
                  </a:lnTo>
                  <a:lnTo>
                    <a:pt x="452945" y="171462"/>
                  </a:lnTo>
                  <a:close/>
                </a:path>
                <a:path w="688340" h="210185">
                  <a:moveTo>
                    <a:pt x="469773" y="133604"/>
                  </a:moveTo>
                  <a:lnTo>
                    <a:pt x="453034" y="133604"/>
                  </a:lnTo>
                  <a:lnTo>
                    <a:pt x="453034" y="152514"/>
                  </a:lnTo>
                  <a:lnTo>
                    <a:pt x="453034" y="171450"/>
                  </a:lnTo>
                  <a:lnTo>
                    <a:pt x="469773" y="171450"/>
                  </a:lnTo>
                  <a:lnTo>
                    <a:pt x="469773" y="152539"/>
                  </a:lnTo>
                  <a:lnTo>
                    <a:pt x="469773" y="133604"/>
                  </a:lnTo>
                  <a:close/>
                </a:path>
                <a:path w="688340" h="210185">
                  <a:moveTo>
                    <a:pt x="486410" y="76377"/>
                  </a:moveTo>
                  <a:lnTo>
                    <a:pt x="469658" y="76377"/>
                  </a:lnTo>
                  <a:lnTo>
                    <a:pt x="469658" y="95300"/>
                  </a:lnTo>
                  <a:lnTo>
                    <a:pt x="469658" y="114630"/>
                  </a:lnTo>
                  <a:lnTo>
                    <a:pt x="469658" y="114757"/>
                  </a:lnTo>
                  <a:lnTo>
                    <a:pt x="469658" y="133565"/>
                  </a:lnTo>
                  <a:lnTo>
                    <a:pt x="486410" y="133565"/>
                  </a:lnTo>
                  <a:lnTo>
                    <a:pt x="486410" y="114757"/>
                  </a:lnTo>
                  <a:lnTo>
                    <a:pt x="486410" y="114630"/>
                  </a:lnTo>
                  <a:lnTo>
                    <a:pt x="486410" y="95313"/>
                  </a:lnTo>
                  <a:lnTo>
                    <a:pt x="486410" y="76377"/>
                  </a:lnTo>
                  <a:close/>
                </a:path>
                <a:path w="688340" h="210185">
                  <a:moveTo>
                    <a:pt x="503224" y="57365"/>
                  </a:moveTo>
                  <a:lnTo>
                    <a:pt x="486486" y="57365"/>
                  </a:lnTo>
                  <a:lnTo>
                    <a:pt x="486486" y="76288"/>
                  </a:lnTo>
                  <a:lnTo>
                    <a:pt x="503224" y="76288"/>
                  </a:lnTo>
                  <a:lnTo>
                    <a:pt x="503224" y="57365"/>
                  </a:lnTo>
                  <a:close/>
                </a:path>
                <a:path w="688340" h="210185">
                  <a:moveTo>
                    <a:pt x="503224" y="38341"/>
                  </a:moveTo>
                  <a:lnTo>
                    <a:pt x="486486" y="38341"/>
                  </a:lnTo>
                  <a:lnTo>
                    <a:pt x="486486" y="57277"/>
                  </a:lnTo>
                  <a:lnTo>
                    <a:pt x="503224" y="57277"/>
                  </a:lnTo>
                  <a:lnTo>
                    <a:pt x="503224" y="38341"/>
                  </a:lnTo>
                  <a:close/>
                </a:path>
                <a:path w="688340" h="210185">
                  <a:moveTo>
                    <a:pt x="520039" y="0"/>
                  </a:moveTo>
                  <a:lnTo>
                    <a:pt x="503301" y="0"/>
                  </a:lnTo>
                  <a:lnTo>
                    <a:pt x="503301" y="19456"/>
                  </a:lnTo>
                  <a:lnTo>
                    <a:pt x="520039" y="19456"/>
                  </a:lnTo>
                  <a:lnTo>
                    <a:pt x="520039" y="0"/>
                  </a:lnTo>
                  <a:close/>
                </a:path>
                <a:path w="688340" h="210185">
                  <a:moveTo>
                    <a:pt x="536676" y="57365"/>
                  </a:moveTo>
                  <a:lnTo>
                    <a:pt x="519938" y="57365"/>
                  </a:lnTo>
                  <a:lnTo>
                    <a:pt x="519938" y="76288"/>
                  </a:lnTo>
                  <a:lnTo>
                    <a:pt x="536676" y="76288"/>
                  </a:lnTo>
                  <a:lnTo>
                    <a:pt x="536676" y="57365"/>
                  </a:lnTo>
                  <a:close/>
                </a:path>
                <a:path w="688340" h="210185">
                  <a:moveTo>
                    <a:pt x="536676" y="38341"/>
                  </a:moveTo>
                  <a:lnTo>
                    <a:pt x="520039" y="38341"/>
                  </a:lnTo>
                  <a:lnTo>
                    <a:pt x="520039" y="19545"/>
                  </a:lnTo>
                  <a:lnTo>
                    <a:pt x="503301" y="19545"/>
                  </a:lnTo>
                  <a:lnTo>
                    <a:pt x="503301" y="38468"/>
                  </a:lnTo>
                  <a:lnTo>
                    <a:pt x="519938" y="38468"/>
                  </a:lnTo>
                  <a:lnTo>
                    <a:pt x="519938" y="57277"/>
                  </a:lnTo>
                  <a:lnTo>
                    <a:pt x="536676" y="57277"/>
                  </a:lnTo>
                  <a:lnTo>
                    <a:pt x="536676" y="38341"/>
                  </a:lnTo>
                  <a:close/>
                </a:path>
                <a:path w="688340" h="210185">
                  <a:moveTo>
                    <a:pt x="587324" y="95300"/>
                  </a:moveTo>
                  <a:lnTo>
                    <a:pt x="570699" y="95300"/>
                  </a:lnTo>
                  <a:lnTo>
                    <a:pt x="553961" y="95300"/>
                  </a:lnTo>
                  <a:lnTo>
                    <a:pt x="553961" y="76377"/>
                  </a:lnTo>
                  <a:lnTo>
                    <a:pt x="536752" y="76377"/>
                  </a:lnTo>
                  <a:lnTo>
                    <a:pt x="536752" y="95300"/>
                  </a:lnTo>
                  <a:lnTo>
                    <a:pt x="536752" y="114757"/>
                  </a:lnTo>
                  <a:lnTo>
                    <a:pt x="553961" y="114757"/>
                  </a:lnTo>
                  <a:lnTo>
                    <a:pt x="570585" y="114757"/>
                  </a:lnTo>
                  <a:lnTo>
                    <a:pt x="587324" y="114757"/>
                  </a:lnTo>
                  <a:lnTo>
                    <a:pt x="587324" y="95300"/>
                  </a:lnTo>
                  <a:close/>
                </a:path>
                <a:path w="688340" h="210185">
                  <a:moveTo>
                    <a:pt x="604151" y="95300"/>
                  </a:moveTo>
                  <a:lnTo>
                    <a:pt x="587413" y="95300"/>
                  </a:lnTo>
                  <a:lnTo>
                    <a:pt x="587413" y="114757"/>
                  </a:lnTo>
                  <a:lnTo>
                    <a:pt x="604151" y="114757"/>
                  </a:lnTo>
                  <a:lnTo>
                    <a:pt x="604151" y="95300"/>
                  </a:lnTo>
                  <a:close/>
                </a:path>
                <a:path w="688340" h="210185">
                  <a:moveTo>
                    <a:pt x="637603" y="95300"/>
                  </a:moveTo>
                  <a:lnTo>
                    <a:pt x="620966" y="95300"/>
                  </a:lnTo>
                  <a:lnTo>
                    <a:pt x="604227" y="95300"/>
                  </a:lnTo>
                  <a:lnTo>
                    <a:pt x="604227" y="114757"/>
                  </a:lnTo>
                  <a:lnTo>
                    <a:pt x="620864" y="114757"/>
                  </a:lnTo>
                  <a:lnTo>
                    <a:pt x="637603" y="114757"/>
                  </a:lnTo>
                  <a:lnTo>
                    <a:pt x="637603" y="95300"/>
                  </a:lnTo>
                  <a:close/>
                </a:path>
                <a:path w="688340" h="210185">
                  <a:moveTo>
                    <a:pt x="671055" y="95300"/>
                  </a:moveTo>
                  <a:lnTo>
                    <a:pt x="654431" y="95300"/>
                  </a:lnTo>
                  <a:lnTo>
                    <a:pt x="637679" y="95300"/>
                  </a:lnTo>
                  <a:lnTo>
                    <a:pt x="637679" y="114757"/>
                  </a:lnTo>
                  <a:lnTo>
                    <a:pt x="654316" y="114757"/>
                  </a:lnTo>
                  <a:lnTo>
                    <a:pt x="671055" y="114757"/>
                  </a:lnTo>
                  <a:lnTo>
                    <a:pt x="671055" y="95300"/>
                  </a:lnTo>
                  <a:close/>
                </a:path>
                <a:path w="688340" h="210185">
                  <a:moveTo>
                    <a:pt x="687882" y="95300"/>
                  </a:moveTo>
                  <a:lnTo>
                    <a:pt x="671131" y="95300"/>
                  </a:lnTo>
                  <a:lnTo>
                    <a:pt x="671131" y="114757"/>
                  </a:lnTo>
                  <a:lnTo>
                    <a:pt x="687882" y="114757"/>
                  </a:lnTo>
                  <a:lnTo>
                    <a:pt x="687882" y="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6406083" y="2265637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6" name="object 14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34859" y="2218697"/>
              <a:ext cx="84732" cy="94111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63717" y="2218697"/>
              <a:ext cx="84732" cy="94111"/>
            </a:xfrm>
            <a:prstGeom prst="rect">
              <a:avLst/>
            </a:prstGeom>
          </p:spPr>
        </p:pic>
        <p:sp>
          <p:nvSpPr>
            <p:cNvPr id="148" name="object 148" descr=""/>
            <p:cNvSpPr/>
            <p:nvPr/>
          </p:nvSpPr>
          <p:spPr>
            <a:xfrm>
              <a:off x="6011824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624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624" y="209321"/>
                  </a:lnTo>
                  <a:lnTo>
                    <a:pt x="16624" y="190512"/>
                  </a:lnTo>
                  <a:lnTo>
                    <a:pt x="16624" y="190385"/>
                  </a:lnTo>
                  <a:lnTo>
                    <a:pt x="16624" y="171589"/>
                  </a:lnTo>
                  <a:close/>
                </a:path>
                <a:path w="17145" h="209550">
                  <a:moveTo>
                    <a:pt x="16624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624" y="171500"/>
                  </a:lnTo>
                  <a:lnTo>
                    <a:pt x="16624" y="152565"/>
                  </a:lnTo>
                  <a:close/>
                </a:path>
                <a:path w="17145" h="209550">
                  <a:moveTo>
                    <a:pt x="16624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624" y="152057"/>
                  </a:lnTo>
                  <a:lnTo>
                    <a:pt x="16624" y="133121"/>
                  </a:lnTo>
                  <a:close/>
                </a:path>
                <a:path w="17145" h="209550">
                  <a:moveTo>
                    <a:pt x="16624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624" y="133032"/>
                  </a:lnTo>
                  <a:lnTo>
                    <a:pt x="16624" y="114223"/>
                  </a:lnTo>
                  <a:lnTo>
                    <a:pt x="16624" y="95300"/>
                  </a:lnTo>
                  <a:close/>
                </a:path>
                <a:path w="17145" h="209550">
                  <a:moveTo>
                    <a:pt x="16624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624" y="95211"/>
                  </a:lnTo>
                  <a:lnTo>
                    <a:pt x="16624" y="76403"/>
                  </a:lnTo>
                  <a:lnTo>
                    <a:pt x="16624" y="57480"/>
                  </a:lnTo>
                  <a:close/>
                </a:path>
                <a:path w="17145" h="209550">
                  <a:moveTo>
                    <a:pt x="16624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624" y="56959"/>
                  </a:lnTo>
                  <a:lnTo>
                    <a:pt x="16624" y="38036"/>
                  </a:lnTo>
                  <a:close/>
                </a:path>
                <a:path w="17145" h="209550">
                  <a:moveTo>
                    <a:pt x="16624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24" y="37947"/>
                  </a:lnTo>
                  <a:lnTo>
                    <a:pt x="16624" y="19011"/>
                  </a:lnTo>
                  <a:close/>
                </a:path>
                <a:path w="17145" h="209550">
                  <a:moveTo>
                    <a:pt x="1662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24" y="18923"/>
                  </a:lnTo>
                  <a:lnTo>
                    <a:pt x="166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6028459" y="1894262"/>
              <a:ext cx="34290" cy="209550"/>
            </a:xfrm>
            <a:custGeom>
              <a:avLst/>
              <a:gdLst/>
              <a:ahLst/>
              <a:cxnLst/>
              <a:rect l="l" t="t" r="r" b="b"/>
              <a:pathLst>
                <a:path w="34289" h="209550">
                  <a:moveTo>
                    <a:pt x="0" y="0"/>
                  </a:moveTo>
                  <a:lnTo>
                    <a:pt x="17199" y="0"/>
                  </a:lnTo>
                </a:path>
                <a:path w="34289" h="209550">
                  <a:moveTo>
                    <a:pt x="0" y="209411"/>
                  </a:moveTo>
                  <a:lnTo>
                    <a:pt x="17199" y="209411"/>
                  </a:lnTo>
                </a:path>
                <a:path w="34289" h="209550">
                  <a:moveTo>
                    <a:pt x="17199" y="0"/>
                  </a:moveTo>
                  <a:lnTo>
                    <a:pt x="3402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6045657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14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814" y="37934"/>
                  </a:lnTo>
                  <a:lnTo>
                    <a:pt x="16814" y="19011"/>
                  </a:lnTo>
                  <a:close/>
                </a:path>
                <a:path w="17145" h="38100">
                  <a:moveTo>
                    <a:pt x="1681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14" y="18923"/>
                  </a:lnTo>
                  <a:lnTo>
                    <a:pt x="168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6045658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821" y="228856"/>
                  </a:lnTo>
                </a:path>
                <a:path w="33654" h="229235">
                  <a:moveTo>
                    <a:pt x="16821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6062472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63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37" y="37947"/>
                  </a:lnTo>
                  <a:lnTo>
                    <a:pt x="16637" y="19011"/>
                  </a:lnTo>
                  <a:close/>
                </a:path>
                <a:path w="17145" h="38100">
                  <a:moveTo>
                    <a:pt x="1663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37" y="18923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6062479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4" h="248285">
                  <a:moveTo>
                    <a:pt x="0" y="247660"/>
                  </a:moveTo>
                  <a:lnTo>
                    <a:pt x="16632" y="247660"/>
                  </a:lnTo>
                </a:path>
                <a:path w="33654" h="248285">
                  <a:moveTo>
                    <a:pt x="16632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6079109" y="2037371"/>
              <a:ext cx="17145" cy="247650"/>
            </a:xfrm>
            <a:custGeom>
              <a:avLst/>
              <a:gdLst/>
              <a:ahLst/>
              <a:cxnLst/>
              <a:rect l="l" t="t" r="r" b="b"/>
              <a:pathLst>
                <a:path w="17145" h="247650">
                  <a:moveTo>
                    <a:pt x="16814" y="228219"/>
                  </a:moveTo>
                  <a:lnTo>
                    <a:pt x="0" y="228219"/>
                  </a:lnTo>
                  <a:lnTo>
                    <a:pt x="0" y="247142"/>
                  </a:lnTo>
                  <a:lnTo>
                    <a:pt x="16814" y="247142"/>
                  </a:lnTo>
                  <a:lnTo>
                    <a:pt x="16814" y="228219"/>
                  </a:lnTo>
                  <a:close/>
                </a:path>
                <a:path w="17145" h="247650">
                  <a:moveTo>
                    <a:pt x="16814" y="190398"/>
                  </a:moveTo>
                  <a:lnTo>
                    <a:pt x="0" y="190398"/>
                  </a:lnTo>
                  <a:lnTo>
                    <a:pt x="0" y="209207"/>
                  </a:lnTo>
                  <a:lnTo>
                    <a:pt x="0" y="228130"/>
                  </a:lnTo>
                  <a:lnTo>
                    <a:pt x="16814" y="228130"/>
                  </a:lnTo>
                  <a:lnTo>
                    <a:pt x="16814" y="209321"/>
                  </a:lnTo>
                  <a:lnTo>
                    <a:pt x="16814" y="190398"/>
                  </a:lnTo>
                  <a:close/>
                </a:path>
                <a:path w="17145" h="247650">
                  <a:moveTo>
                    <a:pt x="16814" y="152577"/>
                  </a:moveTo>
                  <a:lnTo>
                    <a:pt x="0" y="152577"/>
                  </a:lnTo>
                  <a:lnTo>
                    <a:pt x="0" y="171373"/>
                  </a:lnTo>
                  <a:lnTo>
                    <a:pt x="0" y="171500"/>
                  </a:lnTo>
                  <a:lnTo>
                    <a:pt x="0" y="190309"/>
                  </a:lnTo>
                  <a:lnTo>
                    <a:pt x="16814" y="190309"/>
                  </a:lnTo>
                  <a:lnTo>
                    <a:pt x="16814" y="171500"/>
                  </a:lnTo>
                  <a:lnTo>
                    <a:pt x="16814" y="171373"/>
                  </a:lnTo>
                  <a:lnTo>
                    <a:pt x="16814" y="152577"/>
                  </a:lnTo>
                  <a:close/>
                </a:path>
                <a:path w="17145" h="247650">
                  <a:moveTo>
                    <a:pt x="16814" y="114109"/>
                  </a:moveTo>
                  <a:lnTo>
                    <a:pt x="0" y="114109"/>
                  </a:lnTo>
                  <a:lnTo>
                    <a:pt x="0" y="132918"/>
                  </a:lnTo>
                  <a:lnTo>
                    <a:pt x="0" y="133045"/>
                  </a:lnTo>
                  <a:lnTo>
                    <a:pt x="0" y="151841"/>
                  </a:lnTo>
                  <a:lnTo>
                    <a:pt x="16814" y="151841"/>
                  </a:lnTo>
                  <a:lnTo>
                    <a:pt x="16814" y="133045"/>
                  </a:lnTo>
                  <a:lnTo>
                    <a:pt x="16814" y="132918"/>
                  </a:lnTo>
                  <a:lnTo>
                    <a:pt x="16814" y="114109"/>
                  </a:lnTo>
                  <a:close/>
                </a:path>
                <a:path w="17145" h="247650">
                  <a:moveTo>
                    <a:pt x="16814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6814" y="37947"/>
                  </a:lnTo>
                  <a:lnTo>
                    <a:pt x="16814" y="19024"/>
                  </a:lnTo>
                  <a:close/>
                </a:path>
                <a:path w="17145" h="247650">
                  <a:moveTo>
                    <a:pt x="16814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814" y="18935"/>
                  </a:lnTo>
                  <a:lnTo>
                    <a:pt x="168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6095933" y="189426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 h="0">
                  <a:moveTo>
                    <a:pt x="0" y="0"/>
                  </a:moveTo>
                  <a:lnTo>
                    <a:pt x="16821" y="0"/>
                  </a:lnTo>
                </a:path>
              </a:pathLst>
            </a:custGeom>
            <a:ln w="189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6095924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2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827" y="37947"/>
                  </a:lnTo>
                  <a:lnTo>
                    <a:pt x="16827" y="19011"/>
                  </a:lnTo>
                  <a:close/>
                </a:path>
                <a:path w="17145" h="3810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6095933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4" h="248285">
                  <a:moveTo>
                    <a:pt x="0" y="247660"/>
                  </a:moveTo>
                  <a:lnTo>
                    <a:pt x="16821" y="247660"/>
                  </a:lnTo>
                </a:path>
                <a:path w="33654" h="248285">
                  <a:moveTo>
                    <a:pt x="16821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6112751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624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624" y="37934"/>
                  </a:lnTo>
                  <a:lnTo>
                    <a:pt x="16624" y="19011"/>
                  </a:lnTo>
                  <a:close/>
                </a:path>
                <a:path w="17145" h="38100">
                  <a:moveTo>
                    <a:pt x="1662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24" y="18923"/>
                  </a:lnTo>
                  <a:lnTo>
                    <a:pt x="166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6112754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632" y="228856"/>
                  </a:lnTo>
                </a:path>
                <a:path w="33654" h="229235">
                  <a:moveTo>
                    <a:pt x="16632" y="0"/>
                  </a:moveTo>
                  <a:lnTo>
                    <a:pt x="33453" y="0"/>
                  </a:lnTo>
                </a:path>
                <a:path w="33654" h="229235">
                  <a:moveTo>
                    <a:pt x="16632" y="209411"/>
                  </a:moveTo>
                  <a:lnTo>
                    <a:pt x="33453" y="209411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6146203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624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624" y="209321"/>
                  </a:lnTo>
                  <a:lnTo>
                    <a:pt x="16624" y="190512"/>
                  </a:lnTo>
                  <a:lnTo>
                    <a:pt x="16624" y="190385"/>
                  </a:lnTo>
                  <a:lnTo>
                    <a:pt x="16624" y="171589"/>
                  </a:lnTo>
                  <a:close/>
                </a:path>
                <a:path w="17145" h="209550">
                  <a:moveTo>
                    <a:pt x="16624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624" y="171500"/>
                  </a:lnTo>
                  <a:lnTo>
                    <a:pt x="16624" y="152565"/>
                  </a:lnTo>
                  <a:close/>
                </a:path>
                <a:path w="17145" h="209550">
                  <a:moveTo>
                    <a:pt x="16624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624" y="152057"/>
                  </a:lnTo>
                  <a:lnTo>
                    <a:pt x="16624" y="133121"/>
                  </a:lnTo>
                  <a:close/>
                </a:path>
                <a:path w="17145" h="209550">
                  <a:moveTo>
                    <a:pt x="16624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624" y="133032"/>
                  </a:lnTo>
                  <a:lnTo>
                    <a:pt x="16624" y="114223"/>
                  </a:lnTo>
                  <a:lnTo>
                    <a:pt x="16624" y="95300"/>
                  </a:lnTo>
                  <a:close/>
                </a:path>
                <a:path w="17145" h="209550">
                  <a:moveTo>
                    <a:pt x="16624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624" y="95211"/>
                  </a:lnTo>
                  <a:lnTo>
                    <a:pt x="16624" y="76403"/>
                  </a:lnTo>
                  <a:lnTo>
                    <a:pt x="16624" y="57480"/>
                  </a:lnTo>
                  <a:close/>
                </a:path>
                <a:path w="17145" h="209550">
                  <a:moveTo>
                    <a:pt x="16624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624" y="56959"/>
                  </a:lnTo>
                  <a:lnTo>
                    <a:pt x="16624" y="38036"/>
                  </a:lnTo>
                  <a:close/>
                </a:path>
                <a:path w="17145" h="209550">
                  <a:moveTo>
                    <a:pt x="16624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24" y="37947"/>
                  </a:lnTo>
                  <a:lnTo>
                    <a:pt x="16624" y="19011"/>
                  </a:lnTo>
                  <a:close/>
                </a:path>
                <a:path w="17145" h="209550">
                  <a:moveTo>
                    <a:pt x="1662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24" y="18923"/>
                  </a:lnTo>
                  <a:lnTo>
                    <a:pt x="166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8429" y="2218697"/>
              <a:ext cx="84732" cy="94111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1398330" y="2275049"/>
              <a:ext cx="654685" cy="0"/>
            </a:xfrm>
            <a:custGeom>
              <a:avLst/>
              <a:gdLst/>
              <a:ahLst/>
              <a:cxnLst/>
              <a:rect l="l" t="t" r="r" b="b"/>
              <a:pathLst>
                <a:path w="654685" h="0">
                  <a:moveTo>
                    <a:pt x="654340" y="0"/>
                  </a:moveTo>
                  <a:lnTo>
                    <a:pt x="0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3" name="object 16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1893" y="2218697"/>
              <a:ext cx="84809" cy="94113"/>
            </a:xfrm>
            <a:prstGeom prst="rect">
              <a:avLst/>
            </a:prstGeom>
          </p:spPr>
        </p:pic>
        <p:pic>
          <p:nvPicPr>
            <p:cNvPr id="164" name="object 16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0826" y="2218697"/>
              <a:ext cx="84790" cy="94112"/>
            </a:xfrm>
            <a:prstGeom prst="rect">
              <a:avLst/>
            </a:prstGeom>
          </p:spPr>
        </p:pic>
        <p:sp>
          <p:nvSpPr>
            <p:cNvPr id="165" name="object 165" descr=""/>
            <p:cNvSpPr/>
            <p:nvPr/>
          </p:nvSpPr>
          <p:spPr>
            <a:xfrm>
              <a:off x="2723776" y="2275049"/>
              <a:ext cx="487045" cy="0"/>
            </a:xfrm>
            <a:custGeom>
              <a:avLst/>
              <a:gdLst/>
              <a:ahLst/>
              <a:cxnLst/>
              <a:rect l="l" t="t" r="r" b="b"/>
              <a:pathLst>
                <a:path w="487044" h="0">
                  <a:moveTo>
                    <a:pt x="0" y="0"/>
                  </a:moveTo>
                  <a:lnTo>
                    <a:pt x="486488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2903" y="2218696"/>
              <a:ext cx="84924" cy="94114"/>
            </a:xfrm>
            <a:prstGeom prst="rect">
              <a:avLst/>
            </a:prstGeom>
          </p:spPr>
        </p:pic>
        <p:pic>
          <p:nvPicPr>
            <p:cNvPr id="167" name="object 16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6214" y="2218697"/>
              <a:ext cx="84732" cy="94111"/>
            </a:xfrm>
            <a:prstGeom prst="rect">
              <a:avLst/>
            </a:prstGeom>
          </p:spPr>
        </p:pic>
        <p:sp>
          <p:nvSpPr>
            <p:cNvPr id="168" name="object 168" descr=""/>
            <p:cNvSpPr/>
            <p:nvPr/>
          </p:nvSpPr>
          <p:spPr>
            <a:xfrm>
              <a:off x="3898039" y="2275049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 h="0">
                  <a:moveTo>
                    <a:pt x="0" y="0"/>
                  </a:moveTo>
                  <a:lnTo>
                    <a:pt x="990176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9" name="object 16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47357" y="2218697"/>
              <a:ext cx="84732" cy="94111"/>
            </a:xfrm>
            <a:prstGeom prst="rect">
              <a:avLst/>
            </a:prstGeom>
          </p:spPr>
        </p:pic>
        <p:pic>
          <p:nvPicPr>
            <p:cNvPr id="170" name="object 17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53594" y="2218693"/>
              <a:ext cx="85308" cy="94121"/>
            </a:xfrm>
            <a:prstGeom prst="rect">
              <a:avLst/>
            </a:prstGeom>
          </p:spPr>
        </p:pic>
        <p:sp>
          <p:nvSpPr>
            <p:cNvPr id="171" name="object 171" descr=""/>
            <p:cNvSpPr/>
            <p:nvPr/>
          </p:nvSpPr>
          <p:spPr>
            <a:xfrm>
              <a:off x="1381585" y="2275049"/>
              <a:ext cx="0" cy="742950"/>
            </a:xfrm>
            <a:custGeom>
              <a:avLst/>
              <a:gdLst/>
              <a:ahLst/>
              <a:cxnLst/>
              <a:rect l="l" t="t" r="r" b="b"/>
              <a:pathLst>
                <a:path w="0" h="742950">
                  <a:moveTo>
                    <a:pt x="0" y="0"/>
                  </a:moveTo>
                  <a:lnTo>
                    <a:pt x="0" y="742917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0826" y="2218697"/>
              <a:ext cx="84790" cy="94112"/>
            </a:xfrm>
            <a:prstGeom prst="rect">
              <a:avLst/>
            </a:prstGeom>
          </p:spPr>
        </p:pic>
        <p:pic>
          <p:nvPicPr>
            <p:cNvPr id="173" name="object 17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30826" y="2980654"/>
              <a:ext cx="84790" cy="94070"/>
            </a:xfrm>
            <a:prstGeom prst="rect">
              <a:avLst/>
            </a:prstGeom>
          </p:spPr>
        </p:pic>
        <p:sp>
          <p:nvSpPr>
            <p:cNvPr id="174" name="object 174" descr=""/>
            <p:cNvSpPr/>
            <p:nvPr/>
          </p:nvSpPr>
          <p:spPr>
            <a:xfrm>
              <a:off x="7588852" y="2294494"/>
              <a:ext cx="0" cy="552450"/>
            </a:xfrm>
            <a:custGeom>
              <a:avLst/>
              <a:gdLst/>
              <a:ahLst/>
              <a:cxnLst/>
              <a:rect l="l" t="t" r="r" b="b"/>
              <a:pathLst>
                <a:path w="0" h="552450">
                  <a:moveTo>
                    <a:pt x="0" y="552076"/>
                  </a:moveTo>
                  <a:lnTo>
                    <a:pt x="0" y="0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5" name="object 17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7980" y="2790325"/>
              <a:ext cx="84733" cy="94069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37980" y="2218697"/>
              <a:ext cx="84732" cy="94111"/>
            </a:xfrm>
            <a:prstGeom prst="rect">
              <a:avLst/>
            </a:prstGeom>
          </p:spPr>
        </p:pic>
        <p:sp>
          <p:nvSpPr>
            <p:cNvPr id="177" name="object 177" descr=""/>
            <p:cNvSpPr/>
            <p:nvPr/>
          </p:nvSpPr>
          <p:spPr>
            <a:xfrm>
              <a:off x="5575991" y="2275049"/>
              <a:ext cx="822325" cy="0"/>
            </a:xfrm>
            <a:custGeom>
              <a:avLst/>
              <a:gdLst/>
              <a:ahLst/>
              <a:cxnLst/>
              <a:rect l="l" t="t" r="r" b="b"/>
              <a:pathLst>
                <a:path w="822325" h="0">
                  <a:moveTo>
                    <a:pt x="0" y="0"/>
                  </a:moveTo>
                  <a:lnTo>
                    <a:pt x="821776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8" name="object 17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24736" y="2218693"/>
              <a:ext cx="85308" cy="94121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63717" y="2218697"/>
              <a:ext cx="84732" cy="94111"/>
            </a:xfrm>
            <a:prstGeom prst="rect">
              <a:avLst/>
            </a:prstGeom>
          </p:spPr>
        </p:pic>
        <p:sp>
          <p:nvSpPr>
            <p:cNvPr id="180" name="object 180" descr=""/>
            <p:cNvSpPr/>
            <p:nvPr/>
          </p:nvSpPr>
          <p:spPr>
            <a:xfrm>
              <a:off x="6079111" y="2294494"/>
              <a:ext cx="0" cy="552450"/>
            </a:xfrm>
            <a:custGeom>
              <a:avLst/>
              <a:gdLst/>
              <a:ahLst/>
              <a:cxnLst/>
              <a:rect l="l" t="t" r="r" b="b"/>
              <a:pathLst>
                <a:path w="0" h="552450">
                  <a:moveTo>
                    <a:pt x="0" y="552076"/>
                  </a:moveTo>
                  <a:lnTo>
                    <a:pt x="0" y="0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28429" y="2790325"/>
              <a:ext cx="84733" cy="94069"/>
            </a:xfrm>
            <a:prstGeom prst="rect">
              <a:avLst/>
            </a:prstGeom>
          </p:spPr>
        </p:pic>
        <p:pic>
          <p:nvPicPr>
            <p:cNvPr id="182" name="object 18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8429" y="2218697"/>
              <a:ext cx="84732" cy="94111"/>
            </a:xfrm>
            <a:prstGeom prst="rect">
              <a:avLst/>
            </a:prstGeom>
          </p:spPr>
        </p:pic>
        <p:sp>
          <p:nvSpPr>
            <p:cNvPr id="183" name="object 183" descr=""/>
            <p:cNvSpPr/>
            <p:nvPr/>
          </p:nvSpPr>
          <p:spPr>
            <a:xfrm>
              <a:off x="7102363" y="2275049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 h="0">
                  <a:moveTo>
                    <a:pt x="503120" y="0"/>
                  </a:moveTo>
                  <a:lnTo>
                    <a:pt x="0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4" name="object 18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54801" y="2218697"/>
              <a:ext cx="84732" cy="94111"/>
            </a:xfrm>
            <a:prstGeom prst="rect">
              <a:avLst/>
            </a:prstGeom>
          </p:spPr>
        </p:pic>
        <p:pic>
          <p:nvPicPr>
            <p:cNvPr id="185" name="object 18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34859" y="2218697"/>
              <a:ext cx="84732" cy="94111"/>
            </a:xfrm>
            <a:prstGeom prst="rect">
              <a:avLst/>
            </a:prstGeom>
          </p:spPr>
        </p:pic>
        <p:sp>
          <p:nvSpPr>
            <p:cNvPr id="186" name="object 186" descr=""/>
            <p:cNvSpPr/>
            <p:nvPr/>
          </p:nvSpPr>
          <p:spPr>
            <a:xfrm>
              <a:off x="4401160" y="2275049"/>
              <a:ext cx="0" cy="553085"/>
            </a:xfrm>
            <a:custGeom>
              <a:avLst/>
              <a:gdLst/>
              <a:ahLst/>
              <a:cxnLst/>
              <a:rect l="l" t="t" r="r" b="b"/>
              <a:pathLst>
                <a:path w="0" h="553085">
                  <a:moveTo>
                    <a:pt x="0" y="0"/>
                  </a:moveTo>
                  <a:lnTo>
                    <a:pt x="0" y="552588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7" name="object 18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50473" y="2218693"/>
              <a:ext cx="85308" cy="94121"/>
            </a:xfrm>
            <a:prstGeom prst="rect">
              <a:avLst/>
            </a:prstGeom>
          </p:spPr>
        </p:pic>
        <p:pic>
          <p:nvPicPr>
            <p:cNvPr id="188" name="object 18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50473" y="2790321"/>
              <a:ext cx="85309" cy="94078"/>
            </a:xfrm>
            <a:prstGeom prst="rect">
              <a:avLst/>
            </a:prstGeom>
          </p:spPr>
        </p:pic>
      </p:grpSp>
      <p:sp>
        <p:nvSpPr>
          <p:cNvPr id="189" name="object 189" descr=""/>
          <p:cNvSpPr txBox="1"/>
          <p:nvPr/>
        </p:nvSpPr>
        <p:spPr>
          <a:xfrm>
            <a:off x="6406083" y="1827593"/>
            <a:ext cx="81026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65">
                <a:solidFill>
                  <a:srgbClr val="000080"/>
                </a:solidFill>
                <a:latin typeface="Arial MT"/>
                <a:cs typeface="Arial MT"/>
              </a:rPr>
              <a:t>0.47</a:t>
            </a:r>
            <a:r>
              <a:rPr dirty="0" sz="1800" spc="-20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245">
                <a:solidFill>
                  <a:srgbClr val="000080"/>
                </a:solidFill>
                <a:latin typeface="Arial MT"/>
                <a:cs typeface="Arial MT"/>
              </a:rPr>
              <a:t>Ohm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834707" y="4161110"/>
            <a:ext cx="7620000" cy="223837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ct val="94800"/>
              </a:lnSpc>
              <a:spcBef>
                <a:spcPts val="215"/>
              </a:spcBef>
            </a:pPr>
            <a:r>
              <a:rPr dirty="0" sz="1900" spc="-35" i="1">
                <a:latin typeface="Arial"/>
                <a:cs typeface="Arial"/>
              </a:rPr>
              <a:t>Cuando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corriente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pasa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por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cero,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abre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el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interruptor,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tensión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Vs </a:t>
            </a:r>
            <a:r>
              <a:rPr dirty="0" sz="1900" spc="-45" i="1">
                <a:latin typeface="Arial"/>
                <a:cs typeface="Arial"/>
              </a:rPr>
              <a:t>estará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en</a:t>
            </a:r>
            <a:r>
              <a:rPr dirty="0" sz="1900" spc="-11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su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máximo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valor,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debido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que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el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circuito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es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predominantemente </a:t>
            </a:r>
            <a:r>
              <a:rPr dirty="0" sz="1900" spc="-25" i="1">
                <a:latin typeface="Arial"/>
                <a:cs typeface="Arial"/>
              </a:rPr>
              <a:t>inductivo.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Luego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interrupción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corriente,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capacitancia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40 </a:t>
            </a:r>
            <a:r>
              <a:rPr dirty="0" sz="1900" i="1">
                <a:latin typeface="Arial"/>
                <a:cs typeface="Arial"/>
              </a:rPr>
              <a:t>nF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descarga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través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inductancia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30</a:t>
            </a:r>
            <a:r>
              <a:rPr dirty="0" sz="1900" spc="11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mHr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con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frecuencia </a:t>
            </a:r>
            <a:r>
              <a:rPr dirty="0" sz="1900" spc="-55" i="1">
                <a:latin typeface="Arial"/>
                <a:cs typeface="Arial"/>
              </a:rPr>
              <a:t>resonante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de:</a:t>
            </a:r>
            <a:r>
              <a:rPr dirty="0" sz="1900" spc="-11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f2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=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1/(2</a:t>
            </a:r>
            <a:r>
              <a:rPr dirty="0" sz="1900" spc="-45">
                <a:latin typeface="Symbol"/>
                <a:cs typeface="Symbol"/>
              </a:rPr>
              <a:t></a:t>
            </a:r>
            <a:r>
              <a:rPr dirty="0" sz="1900" spc="-45" i="1">
                <a:latin typeface="Arial"/>
                <a:cs typeface="Arial"/>
              </a:rPr>
              <a:t>√LC)=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4594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Hz;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mientras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que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capacitancia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2 </a:t>
            </a:r>
            <a:r>
              <a:rPr dirty="0" sz="1900" i="1">
                <a:latin typeface="Arial"/>
                <a:cs typeface="Arial"/>
              </a:rPr>
              <a:t>uF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oscilará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tensión</a:t>
            </a:r>
            <a:r>
              <a:rPr dirty="0" sz="1900" spc="13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cercana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al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valor</a:t>
            </a:r>
            <a:r>
              <a:rPr dirty="0" sz="1900" spc="13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fuente,</a:t>
            </a:r>
            <a:r>
              <a:rPr dirty="0" sz="1900" spc="13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hasta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que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se </a:t>
            </a:r>
            <a:r>
              <a:rPr dirty="0" sz="1900" spc="-65" i="1">
                <a:latin typeface="Arial"/>
                <a:cs typeface="Arial"/>
              </a:rPr>
              <a:t>amortigua.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La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frecuencia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oscilación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tensión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Vs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será:</a:t>
            </a:r>
            <a:endParaRPr sz="1900">
              <a:latin typeface="Arial"/>
              <a:cs typeface="Arial"/>
            </a:endParaRPr>
          </a:p>
          <a:p>
            <a:pPr algn="just" marL="12700">
              <a:lnSpc>
                <a:spcPts val="2180"/>
              </a:lnSpc>
            </a:pPr>
            <a:r>
              <a:rPr dirty="0" sz="1900" spc="-20" i="1">
                <a:latin typeface="Arial"/>
                <a:cs typeface="Arial"/>
              </a:rPr>
              <a:t>f1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=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1/(2</a:t>
            </a:r>
            <a:r>
              <a:rPr dirty="0" sz="1900" spc="-50">
                <a:latin typeface="Symbol"/>
                <a:cs typeface="Symbol"/>
              </a:rPr>
              <a:t></a:t>
            </a:r>
            <a:r>
              <a:rPr dirty="0" sz="1900" spc="-50" i="1">
                <a:latin typeface="Arial"/>
                <a:cs typeface="Arial"/>
              </a:rPr>
              <a:t>√LC)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=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2453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Hz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4054" y="926782"/>
            <a:ext cx="509270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Transitorios</a:t>
            </a:r>
            <a:r>
              <a:rPr dirty="0" spc="-95"/>
              <a:t> </a:t>
            </a:r>
            <a:r>
              <a:rPr dirty="0"/>
              <a:t>de</a:t>
            </a:r>
            <a:r>
              <a:rPr dirty="0" spc="-75"/>
              <a:t> </a:t>
            </a:r>
            <a:r>
              <a:rPr dirty="0"/>
              <a:t>doble</a:t>
            </a:r>
            <a:r>
              <a:rPr dirty="0" spc="-80"/>
              <a:t> </a:t>
            </a:r>
            <a:r>
              <a:rPr dirty="0" spc="-10"/>
              <a:t>frecuencia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51763" y="1697077"/>
            <a:ext cx="7544434" cy="5064125"/>
            <a:chOff x="751763" y="1697077"/>
            <a:chExt cx="7544434" cy="5064125"/>
          </a:xfrm>
        </p:grpSpPr>
        <p:sp>
          <p:nvSpPr>
            <p:cNvPr id="4" name="object 4" descr=""/>
            <p:cNvSpPr/>
            <p:nvPr/>
          </p:nvSpPr>
          <p:spPr>
            <a:xfrm>
              <a:off x="755573" y="1700887"/>
              <a:ext cx="7536815" cy="5056505"/>
            </a:xfrm>
            <a:custGeom>
              <a:avLst/>
              <a:gdLst/>
              <a:ahLst/>
              <a:cxnLst/>
              <a:rect l="l" t="t" r="r" b="b"/>
              <a:pathLst>
                <a:path w="7536815" h="5056505">
                  <a:moveTo>
                    <a:pt x="7536256" y="0"/>
                  </a:moveTo>
                  <a:lnTo>
                    <a:pt x="0" y="0"/>
                  </a:lnTo>
                  <a:lnTo>
                    <a:pt x="0" y="5056468"/>
                  </a:lnTo>
                  <a:lnTo>
                    <a:pt x="7536256" y="5056468"/>
                  </a:lnTo>
                  <a:lnTo>
                    <a:pt x="7536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55573" y="1700887"/>
              <a:ext cx="7536815" cy="5056505"/>
            </a:xfrm>
            <a:custGeom>
              <a:avLst/>
              <a:gdLst/>
              <a:ahLst/>
              <a:cxnLst/>
              <a:rect l="l" t="t" r="r" b="b"/>
              <a:pathLst>
                <a:path w="7536815" h="5056505">
                  <a:moveTo>
                    <a:pt x="0" y="5056468"/>
                  </a:moveTo>
                  <a:lnTo>
                    <a:pt x="7536256" y="5056468"/>
                  </a:lnTo>
                  <a:lnTo>
                    <a:pt x="7536256" y="0"/>
                  </a:lnTo>
                  <a:lnTo>
                    <a:pt x="0" y="0"/>
                  </a:lnTo>
                  <a:lnTo>
                    <a:pt x="0" y="5056468"/>
                  </a:lnTo>
                  <a:close/>
                </a:path>
              </a:pathLst>
            </a:custGeom>
            <a:ln w="73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05814" y="1833741"/>
              <a:ext cx="7012305" cy="4562475"/>
            </a:xfrm>
            <a:custGeom>
              <a:avLst/>
              <a:gdLst/>
              <a:ahLst/>
              <a:cxnLst/>
              <a:rect l="l" t="t" r="r" b="b"/>
              <a:pathLst>
                <a:path w="7012305" h="4562475">
                  <a:moveTo>
                    <a:pt x="0" y="4562013"/>
                  </a:moveTo>
                  <a:lnTo>
                    <a:pt x="7012300" y="4562013"/>
                  </a:lnTo>
                  <a:lnTo>
                    <a:pt x="7012300" y="0"/>
                  </a:lnTo>
                  <a:lnTo>
                    <a:pt x="0" y="0"/>
                  </a:lnTo>
                  <a:lnTo>
                    <a:pt x="0" y="4562013"/>
                  </a:lnTo>
                  <a:close/>
                </a:path>
              </a:pathLst>
            </a:custGeom>
            <a:ln w="7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09502" y="6399441"/>
              <a:ext cx="1402715" cy="66675"/>
            </a:xfrm>
            <a:custGeom>
              <a:avLst/>
              <a:gdLst/>
              <a:ahLst/>
              <a:cxnLst/>
              <a:rect l="l" t="t" r="r" b="b"/>
              <a:pathLst>
                <a:path w="1402714" h="66675">
                  <a:moveTo>
                    <a:pt x="0" y="0"/>
                  </a:moveTo>
                  <a:lnTo>
                    <a:pt x="0" y="66337"/>
                  </a:lnTo>
                </a:path>
                <a:path w="1402714" h="66675">
                  <a:moveTo>
                    <a:pt x="701121" y="0"/>
                  </a:moveTo>
                  <a:lnTo>
                    <a:pt x="701121" y="66337"/>
                  </a:lnTo>
                </a:path>
                <a:path w="1402714" h="66675">
                  <a:moveTo>
                    <a:pt x="1402560" y="0"/>
                  </a:moveTo>
                  <a:lnTo>
                    <a:pt x="1402560" y="66337"/>
                  </a:lnTo>
                </a:path>
              </a:pathLst>
            </a:custGeom>
            <a:ln w="7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57622" y="6435283"/>
            <a:ext cx="2260600" cy="32766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418465">
              <a:lnSpc>
                <a:spcPct val="100000"/>
              </a:lnSpc>
              <a:spcBef>
                <a:spcPts val="240"/>
              </a:spcBef>
              <a:tabLst>
                <a:tab pos="1820545" algn="l"/>
              </a:tabLst>
            </a:pPr>
            <a:r>
              <a:rPr dirty="0" sz="900" spc="-50">
                <a:latin typeface="Arial MT"/>
                <a:cs typeface="Arial MT"/>
              </a:rPr>
              <a:t>0</a:t>
            </a:r>
            <a:r>
              <a:rPr dirty="0" sz="900">
                <a:latin typeface="Arial MT"/>
                <a:cs typeface="Arial MT"/>
              </a:rPr>
              <a:t>	</a:t>
            </a:r>
            <a:r>
              <a:rPr dirty="0" sz="900" spc="-50">
                <a:latin typeface="Arial MT"/>
                <a:cs typeface="Arial MT"/>
              </a:rPr>
              <a:t>2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51000" algn="l"/>
                <a:tab pos="2019935" algn="l"/>
              </a:tabLst>
            </a:pPr>
            <a:r>
              <a:rPr dirty="0" sz="850">
                <a:latin typeface="Arial MT"/>
                <a:cs typeface="Arial MT"/>
              </a:rPr>
              <a:t>(file</a:t>
            </a:r>
            <a:r>
              <a:rPr dirty="0" sz="850" spc="-25">
                <a:latin typeface="Arial MT"/>
                <a:cs typeface="Arial MT"/>
              </a:rPr>
              <a:t> </a:t>
            </a:r>
            <a:r>
              <a:rPr dirty="0" sz="850" spc="-20">
                <a:latin typeface="Arial MT"/>
                <a:cs typeface="Arial MT"/>
              </a:rPr>
              <a:t>doblefreq.pl4;</a:t>
            </a:r>
            <a:r>
              <a:rPr dirty="0" sz="850" spc="-10">
                <a:latin typeface="Arial MT"/>
                <a:cs typeface="Arial MT"/>
              </a:rPr>
              <a:t> x-</a:t>
            </a:r>
            <a:r>
              <a:rPr dirty="0" sz="850">
                <a:latin typeface="Arial MT"/>
                <a:cs typeface="Arial MT"/>
              </a:rPr>
              <a:t>var</a:t>
            </a:r>
            <a:r>
              <a:rPr dirty="0" sz="850" spc="5">
                <a:latin typeface="Arial MT"/>
                <a:cs typeface="Arial MT"/>
              </a:rPr>
              <a:t> </a:t>
            </a:r>
            <a:r>
              <a:rPr dirty="0" sz="850">
                <a:latin typeface="Arial MT"/>
                <a:cs typeface="Arial MT"/>
              </a:rPr>
              <a:t>t)</a:t>
            </a:r>
            <a:r>
              <a:rPr dirty="0" sz="850" spc="254">
                <a:latin typeface="Arial MT"/>
                <a:cs typeface="Arial MT"/>
              </a:rPr>
              <a:t> </a:t>
            </a:r>
            <a:r>
              <a:rPr dirty="0" sz="850" spc="-20">
                <a:solidFill>
                  <a:srgbClr val="FF0000"/>
                </a:solidFill>
                <a:latin typeface="Arial MT"/>
                <a:cs typeface="Arial MT"/>
              </a:rPr>
              <a:t>v:VG</a:t>
            </a:r>
            <a:r>
              <a:rPr dirty="0" sz="85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850" spc="-20">
                <a:solidFill>
                  <a:srgbClr val="008000"/>
                </a:solidFill>
                <a:latin typeface="Arial MT"/>
                <a:cs typeface="Arial MT"/>
              </a:rPr>
              <a:t>v:VS</a:t>
            </a:r>
            <a:r>
              <a:rPr dirty="0" sz="85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85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3313167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3968524" y="6449392"/>
            <a:ext cx="9144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50">
                <a:latin typeface="Arial MT"/>
                <a:cs typeface="Arial MT"/>
              </a:rPr>
              <a:t>4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715710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370984" y="6449392"/>
            <a:ext cx="9144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50">
                <a:latin typeface="Arial MT"/>
                <a:cs typeface="Arial MT"/>
              </a:rPr>
              <a:t>6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8088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773360" y="6449392"/>
            <a:ext cx="9144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50">
                <a:latin typeface="Arial MT"/>
                <a:cs typeface="Arial MT"/>
              </a:rPr>
              <a:t>8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7520631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139025" y="6449392"/>
            <a:ext cx="15875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5">
                <a:latin typeface="Arial MT"/>
                <a:cs typeface="Arial MT"/>
              </a:rPr>
              <a:t>10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600085" y="6471511"/>
            <a:ext cx="243204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[ms]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135753" y="6399441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779744" y="6301763"/>
            <a:ext cx="32702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-8000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135753" y="5483943"/>
            <a:ext cx="66675" cy="458470"/>
          </a:xfrm>
          <a:custGeom>
            <a:avLst/>
            <a:gdLst/>
            <a:ahLst/>
            <a:cxnLst/>
            <a:rect l="l" t="t" r="r" b="b"/>
            <a:pathLst>
              <a:path w="66675" h="458470">
                <a:moveTo>
                  <a:pt x="66372" y="457865"/>
                </a:moveTo>
                <a:lnTo>
                  <a:pt x="0" y="457865"/>
                </a:lnTo>
              </a:path>
              <a:path w="66675" h="458470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779744" y="5386465"/>
            <a:ext cx="32702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-4600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135753" y="4576083"/>
            <a:ext cx="66675" cy="457834"/>
          </a:xfrm>
          <a:custGeom>
            <a:avLst/>
            <a:gdLst/>
            <a:ahLst/>
            <a:cxnLst/>
            <a:rect l="l" t="t" r="r" b="b"/>
            <a:pathLst>
              <a:path w="66675" h="457835">
                <a:moveTo>
                  <a:pt x="66372" y="457591"/>
                </a:moveTo>
                <a:lnTo>
                  <a:pt x="0" y="457591"/>
                </a:lnTo>
              </a:path>
              <a:path w="66675" h="457835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779744" y="4478356"/>
            <a:ext cx="32702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-1200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135753" y="3660818"/>
            <a:ext cx="66675" cy="457834"/>
          </a:xfrm>
          <a:custGeom>
            <a:avLst/>
            <a:gdLst/>
            <a:ahLst/>
            <a:cxnLst/>
            <a:rect l="l" t="t" r="r" b="b"/>
            <a:pathLst>
              <a:path w="66675" h="457835">
                <a:moveTo>
                  <a:pt x="66372" y="457591"/>
                </a:moveTo>
                <a:lnTo>
                  <a:pt x="0" y="457591"/>
                </a:lnTo>
              </a:path>
              <a:path w="66675" h="457835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816616" y="3563091"/>
            <a:ext cx="29146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2200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135753" y="2752709"/>
            <a:ext cx="66675" cy="450850"/>
          </a:xfrm>
          <a:custGeom>
            <a:avLst/>
            <a:gdLst/>
            <a:ahLst/>
            <a:cxnLst/>
            <a:rect l="l" t="t" r="r" b="b"/>
            <a:pathLst>
              <a:path w="66675" h="450850">
                <a:moveTo>
                  <a:pt x="66372" y="450268"/>
                </a:moveTo>
                <a:lnTo>
                  <a:pt x="0" y="450268"/>
                </a:lnTo>
              </a:path>
              <a:path w="66675" h="450850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16616" y="2655231"/>
            <a:ext cx="29146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5600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135753" y="1837444"/>
            <a:ext cx="66675" cy="457834"/>
          </a:xfrm>
          <a:custGeom>
            <a:avLst/>
            <a:gdLst/>
            <a:ahLst/>
            <a:cxnLst/>
            <a:rect l="l" t="t" r="r" b="b"/>
            <a:pathLst>
              <a:path w="66675" h="457835">
                <a:moveTo>
                  <a:pt x="66372" y="457591"/>
                </a:moveTo>
                <a:lnTo>
                  <a:pt x="0" y="457591"/>
                </a:lnTo>
              </a:path>
              <a:path w="66675" h="457835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816616" y="1739800"/>
            <a:ext cx="361315" cy="4851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9000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900">
              <a:latin typeface="Arial MT"/>
              <a:cs typeface="Arial MT"/>
            </a:endParaRPr>
          </a:p>
          <a:p>
            <a:pPr marL="204470">
              <a:lnSpc>
                <a:spcPct val="100000"/>
              </a:lnSpc>
              <a:spcBef>
                <a:spcPts val="5"/>
              </a:spcBef>
            </a:pPr>
            <a:r>
              <a:rPr dirty="0" sz="900" spc="-25">
                <a:latin typeface="Arial MT"/>
                <a:cs typeface="Arial MT"/>
              </a:rPr>
              <a:t>[V]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962459" y="1721918"/>
            <a:ext cx="7263130" cy="4607560"/>
            <a:chOff x="962459" y="1721918"/>
            <a:chExt cx="7263130" cy="4607560"/>
          </a:xfrm>
        </p:grpSpPr>
        <p:sp>
          <p:nvSpPr>
            <p:cNvPr id="31" name="object 31" descr=""/>
            <p:cNvSpPr/>
            <p:nvPr/>
          </p:nvSpPr>
          <p:spPr>
            <a:xfrm>
              <a:off x="1205815" y="4247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216869" y="2058792"/>
              <a:ext cx="6990715" cy="3469640"/>
            </a:xfrm>
            <a:custGeom>
              <a:avLst/>
              <a:gdLst/>
              <a:ahLst/>
              <a:cxnLst/>
              <a:rect l="l" t="t" r="r" b="b"/>
              <a:pathLst>
                <a:path w="6990715" h="3469640">
                  <a:moveTo>
                    <a:pt x="0" y="2185186"/>
                  </a:moveTo>
                  <a:lnTo>
                    <a:pt x="450257" y="1661024"/>
                  </a:lnTo>
                </a:path>
                <a:path w="6990715" h="3469640">
                  <a:moveTo>
                    <a:pt x="457583" y="1653618"/>
                  </a:moveTo>
                  <a:lnTo>
                    <a:pt x="693754" y="1387834"/>
                  </a:lnTo>
                </a:path>
                <a:path w="6990715" h="3469640">
                  <a:moveTo>
                    <a:pt x="701163" y="1380428"/>
                  </a:moveTo>
                  <a:lnTo>
                    <a:pt x="900456" y="1166486"/>
                  </a:lnTo>
                </a:path>
                <a:path w="6990715" h="3469640">
                  <a:moveTo>
                    <a:pt x="907865" y="1159164"/>
                  </a:moveTo>
                  <a:lnTo>
                    <a:pt x="1077689" y="989158"/>
                  </a:lnTo>
                </a:path>
                <a:path w="6990715" h="3469640">
                  <a:moveTo>
                    <a:pt x="1085014" y="981836"/>
                  </a:moveTo>
                  <a:lnTo>
                    <a:pt x="1247512" y="826809"/>
                  </a:lnTo>
                </a:path>
                <a:path w="6990715" h="3469640">
                  <a:moveTo>
                    <a:pt x="1254838" y="819403"/>
                  </a:moveTo>
                  <a:lnTo>
                    <a:pt x="1402518" y="686511"/>
                  </a:lnTo>
                </a:path>
                <a:path w="6990715" h="3469640">
                  <a:moveTo>
                    <a:pt x="1409927" y="679188"/>
                  </a:moveTo>
                  <a:lnTo>
                    <a:pt x="1550031" y="568431"/>
                  </a:lnTo>
                </a:path>
                <a:path w="6990715" h="3469640">
                  <a:moveTo>
                    <a:pt x="1557440" y="561025"/>
                  </a:moveTo>
                  <a:lnTo>
                    <a:pt x="1690302" y="465163"/>
                  </a:lnTo>
                </a:path>
                <a:path w="6990715" h="3469640">
                  <a:moveTo>
                    <a:pt x="1697711" y="457840"/>
                  </a:moveTo>
                  <a:lnTo>
                    <a:pt x="1823248" y="369135"/>
                  </a:lnTo>
                </a:path>
                <a:path w="6990715" h="3469640">
                  <a:moveTo>
                    <a:pt x="1830657" y="361812"/>
                  </a:moveTo>
                  <a:lnTo>
                    <a:pt x="1948617" y="287918"/>
                  </a:lnTo>
                </a:path>
                <a:path w="6990715" h="3469640">
                  <a:moveTo>
                    <a:pt x="1956026" y="287918"/>
                  </a:moveTo>
                  <a:lnTo>
                    <a:pt x="2074237" y="221514"/>
                  </a:lnTo>
                </a:path>
                <a:path w="6990715" h="3469640">
                  <a:moveTo>
                    <a:pt x="2081563" y="221514"/>
                  </a:moveTo>
                  <a:lnTo>
                    <a:pt x="2192198" y="162599"/>
                  </a:lnTo>
                </a:path>
                <a:path w="6990715" h="3469640">
                  <a:moveTo>
                    <a:pt x="2199607" y="162599"/>
                  </a:moveTo>
                  <a:lnTo>
                    <a:pt x="2310408" y="110757"/>
                  </a:lnTo>
                </a:path>
                <a:path w="6990715" h="3469640">
                  <a:moveTo>
                    <a:pt x="2317734" y="110757"/>
                  </a:moveTo>
                  <a:lnTo>
                    <a:pt x="2428619" y="73893"/>
                  </a:lnTo>
                </a:path>
                <a:path w="6990715" h="3469640">
                  <a:moveTo>
                    <a:pt x="2435945" y="73893"/>
                  </a:moveTo>
                  <a:lnTo>
                    <a:pt x="2539171" y="44436"/>
                  </a:lnTo>
                </a:path>
                <a:path w="6990715" h="3469640">
                  <a:moveTo>
                    <a:pt x="2546580" y="44436"/>
                  </a:moveTo>
                  <a:lnTo>
                    <a:pt x="2650056" y="22301"/>
                  </a:lnTo>
                </a:path>
                <a:path w="6990715" h="3469640">
                  <a:moveTo>
                    <a:pt x="2657381" y="22301"/>
                  </a:moveTo>
                  <a:lnTo>
                    <a:pt x="2760608" y="7572"/>
                  </a:lnTo>
                </a:path>
                <a:path w="6990715" h="3469640">
                  <a:moveTo>
                    <a:pt x="2768017" y="7572"/>
                  </a:moveTo>
                  <a:lnTo>
                    <a:pt x="2864083" y="0"/>
                  </a:lnTo>
                </a:path>
                <a:path w="6990715" h="3469640">
                  <a:moveTo>
                    <a:pt x="2871409" y="0"/>
                  </a:moveTo>
                  <a:lnTo>
                    <a:pt x="2974719" y="7572"/>
                  </a:lnTo>
                </a:path>
                <a:path w="6990715" h="3469640">
                  <a:moveTo>
                    <a:pt x="2982044" y="7572"/>
                  </a:moveTo>
                  <a:lnTo>
                    <a:pt x="3078111" y="14895"/>
                  </a:lnTo>
                </a:path>
                <a:path w="6990715" h="3469640">
                  <a:moveTo>
                    <a:pt x="3085520" y="14895"/>
                  </a:moveTo>
                  <a:lnTo>
                    <a:pt x="3188746" y="29707"/>
                  </a:lnTo>
                </a:path>
                <a:path w="6990715" h="3469640">
                  <a:moveTo>
                    <a:pt x="3196155" y="29707"/>
                  </a:moveTo>
                  <a:lnTo>
                    <a:pt x="3299548" y="51758"/>
                  </a:lnTo>
                </a:path>
                <a:path w="6990715" h="3469640">
                  <a:moveTo>
                    <a:pt x="3306957" y="51758"/>
                  </a:moveTo>
                  <a:lnTo>
                    <a:pt x="3417509" y="81299"/>
                  </a:lnTo>
                </a:path>
                <a:path w="6990715" h="3469640">
                  <a:moveTo>
                    <a:pt x="3424918" y="81299"/>
                  </a:moveTo>
                  <a:lnTo>
                    <a:pt x="3528394" y="125485"/>
                  </a:lnTo>
                </a:path>
                <a:path w="6990715" h="3469640">
                  <a:moveTo>
                    <a:pt x="3535719" y="125485"/>
                  </a:moveTo>
                  <a:lnTo>
                    <a:pt x="3638945" y="169921"/>
                  </a:lnTo>
                </a:path>
                <a:path w="6990715" h="3469640">
                  <a:moveTo>
                    <a:pt x="3646354" y="169921"/>
                  </a:moveTo>
                  <a:lnTo>
                    <a:pt x="3757156" y="228920"/>
                  </a:lnTo>
                </a:path>
                <a:path w="6990715" h="3469640">
                  <a:moveTo>
                    <a:pt x="3764565" y="228920"/>
                  </a:moveTo>
                  <a:lnTo>
                    <a:pt x="3875200" y="295491"/>
                  </a:lnTo>
                </a:path>
                <a:path w="6990715" h="3469640">
                  <a:moveTo>
                    <a:pt x="3882526" y="295491"/>
                  </a:moveTo>
                  <a:lnTo>
                    <a:pt x="4000736" y="369135"/>
                  </a:lnTo>
                </a:path>
                <a:path w="6990715" h="3469640">
                  <a:moveTo>
                    <a:pt x="4008062" y="369135"/>
                  </a:moveTo>
                  <a:lnTo>
                    <a:pt x="4133682" y="457840"/>
                  </a:lnTo>
                </a:path>
                <a:path w="6990715" h="3469640">
                  <a:moveTo>
                    <a:pt x="4141007" y="465163"/>
                  </a:moveTo>
                  <a:lnTo>
                    <a:pt x="4266377" y="561025"/>
                  </a:lnTo>
                </a:path>
                <a:path w="6990715" h="3469640">
                  <a:moveTo>
                    <a:pt x="4273786" y="568431"/>
                  </a:moveTo>
                  <a:lnTo>
                    <a:pt x="4406731" y="671782"/>
                  </a:lnTo>
                </a:path>
                <a:path w="6990715" h="3469640">
                  <a:moveTo>
                    <a:pt x="4414057" y="679188"/>
                  </a:moveTo>
                  <a:lnTo>
                    <a:pt x="4561820" y="812080"/>
                  </a:lnTo>
                </a:path>
                <a:path w="6990715" h="3469640">
                  <a:moveTo>
                    <a:pt x="4569146" y="819403"/>
                  </a:moveTo>
                  <a:lnTo>
                    <a:pt x="4723985" y="959701"/>
                  </a:lnTo>
                </a:path>
                <a:path w="6990715" h="3469640">
                  <a:moveTo>
                    <a:pt x="4731394" y="967024"/>
                  </a:moveTo>
                  <a:lnTo>
                    <a:pt x="4901218" y="1136779"/>
                  </a:lnTo>
                </a:path>
                <a:path w="6990715" h="3469640">
                  <a:moveTo>
                    <a:pt x="4908544" y="1144185"/>
                  </a:moveTo>
                  <a:lnTo>
                    <a:pt x="5100511" y="1343648"/>
                  </a:lnTo>
                </a:path>
                <a:path w="6990715" h="3469640">
                  <a:moveTo>
                    <a:pt x="5107920" y="1350971"/>
                  </a:moveTo>
                  <a:lnTo>
                    <a:pt x="5321948" y="1594620"/>
                  </a:lnTo>
                </a:path>
                <a:path w="6990715" h="3469640">
                  <a:moveTo>
                    <a:pt x="5329356" y="1602026"/>
                  </a:moveTo>
                  <a:lnTo>
                    <a:pt x="5609732" y="1926725"/>
                  </a:lnTo>
                </a:path>
                <a:path w="6990715" h="3469640">
                  <a:moveTo>
                    <a:pt x="5617307" y="1934131"/>
                  </a:moveTo>
                  <a:lnTo>
                    <a:pt x="6414396" y="2864375"/>
                  </a:lnTo>
                </a:path>
                <a:path w="6990715" h="3469640">
                  <a:moveTo>
                    <a:pt x="6421722" y="2871698"/>
                  </a:moveTo>
                  <a:lnTo>
                    <a:pt x="6643159" y="3115180"/>
                  </a:lnTo>
                </a:path>
                <a:path w="6990715" h="3469640">
                  <a:moveTo>
                    <a:pt x="6650568" y="3122503"/>
                  </a:moveTo>
                  <a:lnTo>
                    <a:pt x="6835126" y="3314643"/>
                  </a:lnTo>
                </a:path>
                <a:path w="6990715" h="3469640">
                  <a:moveTo>
                    <a:pt x="6842452" y="3321966"/>
                  </a:moveTo>
                  <a:lnTo>
                    <a:pt x="6990132" y="3469587"/>
                  </a:lnTo>
                </a:path>
              </a:pathLst>
            </a:custGeom>
            <a:ln w="73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210724" y="553209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205815" y="4247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216869" y="1918494"/>
              <a:ext cx="3705860" cy="2326005"/>
            </a:xfrm>
            <a:custGeom>
              <a:avLst/>
              <a:gdLst/>
              <a:ahLst/>
              <a:cxnLst/>
              <a:rect l="l" t="t" r="r" b="b"/>
              <a:pathLst>
                <a:path w="3705860" h="2326004">
                  <a:moveTo>
                    <a:pt x="0" y="2325484"/>
                  </a:moveTo>
                  <a:lnTo>
                    <a:pt x="457583" y="1830780"/>
                  </a:lnTo>
                </a:path>
                <a:path w="3705860" h="2326004">
                  <a:moveTo>
                    <a:pt x="464992" y="1823374"/>
                  </a:moveTo>
                  <a:lnTo>
                    <a:pt x="701163" y="1572402"/>
                  </a:lnTo>
                </a:path>
                <a:path w="3705860" h="2326004">
                  <a:moveTo>
                    <a:pt x="708572" y="1564996"/>
                  </a:moveTo>
                  <a:lnTo>
                    <a:pt x="907865" y="1365783"/>
                  </a:lnTo>
                </a:path>
                <a:path w="3705860" h="2326004">
                  <a:moveTo>
                    <a:pt x="915191" y="1358377"/>
                  </a:moveTo>
                  <a:lnTo>
                    <a:pt x="1092423" y="1188621"/>
                  </a:lnTo>
                </a:path>
                <a:path w="3705860" h="2326004">
                  <a:moveTo>
                    <a:pt x="1099749" y="1181298"/>
                  </a:moveTo>
                  <a:lnTo>
                    <a:pt x="1262247" y="1041000"/>
                  </a:lnTo>
                </a:path>
                <a:path w="3705860" h="2326004">
                  <a:moveTo>
                    <a:pt x="1269573" y="1033678"/>
                  </a:moveTo>
                  <a:lnTo>
                    <a:pt x="1424662" y="908108"/>
                  </a:lnTo>
                </a:path>
                <a:path w="3705860" h="2326004">
                  <a:moveTo>
                    <a:pt x="1432071" y="900786"/>
                  </a:moveTo>
                  <a:lnTo>
                    <a:pt x="1572342" y="797351"/>
                  </a:lnTo>
                </a:path>
                <a:path w="3705860" h="2326004">
                  <a:moveTo>
                    <a:pt x="1579751" y="789945"/>
                  </a:moveTo>
                  <a:lnTo>
                    <a:pt x="1712446" y="701323"/>
                  </a:lnTo>
                </a:path>
                <a:path w="3705860" h="2326004">
                  <a:moveTo>
                    <a:pt x="1719855" y="693917"/>
                  </a:moveTo>
                  <a:lnTo>
                    <a:pt x="1845391" y="612867"/>
                  </a:lnTo>
                </a:path>
                <a:path w="3705860" h="2326004">
                  <a:moveTo>
                    <a:pt x="1852800" y="612867"/>
                  </a:moveTo>
                  <a:lnTo>
                    <a:pt x="1978170" y="538973"/>
                  </a:lnTo>
                </a:path>
                <a:path w="3705860" h="2326004">
                  <a:moveTo>
                    <a:pt x="1985496" y="538973"/>
                  </a:moveTo>
                  <a:lnTo>
                    <a:pt x="2103706" y="472569"/>
                  </a:lnTo>
                </a:path>
                <a:path w="3705860" h="2326004">
                  <a:moveTo>
                    <a:pt x="2111115" y="472569"/>
                  </a:moveTo>
                  <a:lnTo>
                    <a:pt x="2221917" y="420810"/>
                  </a:lnTo>
                </a:path>
                <a:path w="3705860" h="2326004">
                  <a:moveTo>
                    <a:pt x="2229243" y="420810"/>
                  </a:moveTo>
                  <a:lnTo>
                    <a:pt x="2339878" y="376541"/>
                  </a:lnTo>
                </a:path>
                <a:path w="3705860" h="2326004">
                  <a:moveTo>
                    <a:pt x="2347287" y="376541"/>
                  </a:moveTo>
                  <a:lnTo>
                    <a:pt x="2458088" y="347083"/>
                  </a:lnTo>
                </a:path>
                <a:path w="3705860" h="2326004">
                  <a:moveTo>
                    <a:pt x="2465414" y="347083"/>
                  </a:moveTo>
                  <a:lnTo>
                    <a:pt x="2576049" y="317625"/>
                  </a:lnTo>
                </a:path>
                <a:path w="3705860" h="2326004">
                  <a:moveTo>
                    <a:pt x="2583458" y="317625"/>
                  </a:moveTo>
                  <a:lnTo>
                    <a:pt x="2686851" y="302897"/>
                  </a:lnTo>
                </a:path>
                <a:path w="3705860" h="2326004">
                  <a:moveTo>
                    <a:pt x="2694260" y="302897"/>
                  </a:moveTo>
                  <a:lnTo>
                    <a:pt x="2797486" y="288085"/>
                  </a:lnTo>
                </a:path>
                <a:path w="3705860" h="2326004">
                  <a:moveTo>
                    <a:pt x="2804895" y="288085"/>
                  </a:moveTo>
                  <a:lnTo>
                    <a:pt x="2841773" y="280512"/>
                  </a:lnTo>
                </a:path>
                <a:path w="3705860" h="2326004">
                  <a:moveTo>
                    <a:pt x="2849349" y="280512"/>
                  </a:moveTo>
                  <a:lnTo>
                    <a:pt x="2856674" y="273189"/>
                  </a:lnTo>
                </a:path>
                <a:path w="3705860" h="2326004">
                  <a:moveTo>
                    <a:pt x="2864083" y="265783"/>
                  </a:moveTo>
                  <a:lnTo>
                    <a:pt x="2871409" y="251055"/>
                  </a:lnTo>
                </a:path>
                <a:path w="3705860" h="2326004">
                  <a:moveTo>
                    <a:pt x="2871409" y="243649"/>
                  </a:moveTo>
                  <a:lnTo>
                    <a:pt x="2900962" y="170005"/>
                  </a:lnTo>
                </a:path>
                <a:path w="3705860" h="2326004">
                  <a:moveTo>
                    <a:pt x="2900962" y="162599"/>
                  </a:moveTo>
                  <a:lnTo>
                    <a:pt x="2945166" y="44436"/>
                  </a:lnTo>
                </a:path>
                <a:path w="3705860" h="2326004">
                  <a:moveTo>
                    <a:pt x="2945166" y="37113"/>
                  </a:moveTo>
                  <a:lnTo>
                    <a:pt x="2959901" y="22384"/>
                  </a:lnTo>
                </a:path>
                <a:path w="3705860" h="2326004">
                  <a:moveTo>
                    <a:pt x="2959901" y="14978"/>
                  </a:moveTo>
                  <a:lnTo>
                    <a:pt x="2967310" y="7572"/>
                  </a:lnTo>
                </a:path>
                <a:path w="3705860" h="2326004">
                  <a:moveTo>
                    <a:pt x="2974719" y="0"/>
                  </a:moveTo>
                  <a:lnTo>
                    <a:pt x="2982044" y="0"/>
                  </a:lnTo>
                </a:path>
                <a:path w="3705860" h="2326004">
                  <a:moveTo>
                    <a:pt x="2989453" y="0"/>
                  </a:moveTo>
                  <a:lnTo>
                    <a:pt x="2996779" y="7572"/>
                  </a:lnTo>
                </a:path>
                <a:path w="3705860" h="2326004">
                  <a:moveTo>
                    <a:pt x="3004188" y="14978"/>
                  </a:moveTo>
                  <a:lnTo>
                    <a:pt x="3011597" y="29707"/>
                  </a:lnTo>
                </a:path>
                <a:path w="3705860" h="2326004">
                  <a:moveTo>
                    <a:pt x="3011597" y="37113"/>
                  </a:moveTo>
                  <a:lnTo>
                    <a:pt x="3033657" y="88705"/>
                  </a:lnTo>
                </a:path>
                <a:path w="3705860" h="2326004">
                  <a:moveTo>
                    <a:pt x="3033657" y="96028"/>
                  </a:moveTo>
                  <a:lnTo>
                    <a:pt x="3092846" y="258461"/>
                  </a:lnTo>
                </a:path>
                <a:path w="3705860" h="2326004">
                  <a:moveTo>
                    <a:pt x="3092846" y="265783"/>
                  </a:moveTo>
                  <a:lnTo>
                    <a:pt x="3107664" y="280512"/>
                  </a:lnTo>
                </a:path>
                <a:path w="3705860" h="2326004">
                  <a:moveTo>
                    <a:pt x="3107664" y="288085"/>
                  </a:moveTo>
                  <a:lnTo>
                    <a:pt x="3114990" y="295491"/>
                  </a:lnTo>
                </a:path>
                <a:path w="3705860" h="2326004">
                  <a:moveTo>
                    <a:pt x="3122398" y="295491"/>
                  </a:moveTo>
                  <a:lnTo>
                    <a:pt x="3129724" y="295491"/>
                  </a:lnTo>
                </a:path>
                <a:path w="3705860" h="2326004">
                  <a:moveTo>
                    <a:pt x="3137133" y="295491"/>
                  </a:moveTo>
                  <a:lnTo>
                    <a:pt x="3144459" y="288085"/>
                  </a:lnTo>
                </a:path>
                <a:path w="3705860" h="2326004">
                  <a:moveTo>
                    <a:pt x="3144459" y="280512"/>
                  </a:moveTo>
                  <a:lnTo>
                    <a:pt x="3159277" y="265783"/>
                  </a:lnTo>
                </a:path>
                <a:path w="3705860" h="2326004">
                  <a:moveTo>
                    <a:pt x="3159277" y="258461"/>
                  </a:moveTo>
                  <a:lnTo>
                    <a:pt x="3188746" y="184733"/>
                  </a:lnTo>
                </a:path>
                <a:path w="3705860" h="2326004">
                  <a:moveTo>
                    <a:pt x="3188746" y="177327"/>
                  </a:moveTo>
                  <a:lnTo>
                    <a:pt x="3225625" y="88705"/>
                  </a:lnTo>
                </a:path>
                <a:path w="3705860" h="2326004">
                  <a:moveTo>
                    <a:pt x="3225625" y="81299"/>
                  </a:moveTo>
                  <a:lnTo>
                    <a:pt x="3247768" y="51842"/>
                  </a:lnTo>
                </a:path>
                <a:path w="3705860" h="2326004">
                  <a:moveTo>
                    <a:pt x="3247768" y="44436"/>
                  </a:moveTo>
                  <a:lnTo>
                    <a:pt x="3255094" y="37113"/>
                  </a:lnTo>
                </a:path>
                <a:path w="3705860" h="2326004">
                  <a:moveTo>
                    <a:pt x="3262503" y="37113"/>
                  </a:moveTo>
                  <a:lnTo>
                    <a:pt x="3270078" y="44436"/>
                  </a:lnTo>
                </a:path>
                <a:path w="3705860" h="2326004">
                  <a:moveTo>
                    <a:pt x="3277404" y="44436"/>
                  </a:moveTo>
                  <a:lnTo>
                    <a:pt x="3284813" y="51842"/>
                  </a:lnTo>
                </a:path>
                <a:path w="3705860" h="2326004">
                  <a:moveTo>
                    <a:pt x="3292222" y="59164"/>
                  </a:moveTo>
                  <a:lnTo>
                    <a:pt x="3306957" y="96028"/>
                  </a:lnTo>
                </a:path>
                <a:path w="3705860" h="2326004">
                  <a:moveTo>
                    <a:pt x="3306957" y="103434"/>
                  </a:moveTo>
                  <a:lnTo>
                    <a:pt x="3343835" y="214191"/>
                  </a:lnTo>
                </a:path>
                <a:path w="3705860" h="2326004">
                  <a:moveTo>
                    <a:pt x="3343835" y="221597"/>
                  </a:moveTo>
                  <a:lnTo>
                    <a:pt x="3373305" y="302897"/>
                  </a:lnTo>
                </a:path>
                <a:path w="3705860" h="2326004">
                  <a:moveTo>
                    <a:pt x="3373305" y="310219"/>
                  </a:moveTo>
                  <a:lnTo>
                    <a:pt x="3395448" y="339760"/>
                  </a:lnTo>
                </a:path>
                <a:path w="3705860" h="2326004">
                  <a:moveTo>
                    <a:pt x="3395448" y="347083"/>
                  </a:moveTo>
                  <a:lnTo>
                    <a:pt x="3402774" y="354489"/>
                  </a:lnTo>
                </a:path>
                <a:path w="3705860" h="2326004">
                  <a:moveTo>
                    <a:pt x="3410183" y="361812"/>
                  </a:moveTo>
                  <a:lnTo>
                    <a:pt x="3417509" y="361812"/>
                  </a:lnTo>
                </a:path>
                <a:path w="3705860" h="2326004">
                  <a:moveTo>
                    <a:pt x="3424918" y="361812"/>
                  </a:moveTo>
                  <a:lnTo>
                    <a:pt x="3432327" y="354489"/>
                  </a:lnTo>
                </a:path>
                <a:path w="3705860" h="2326004">
                  <a:moveTo>
                    <a:pt x="3432327" y="347083"/>
                  </a:moveTo>
                  <a:lnTo>
                    <a:pt x="3447061" y="332354"/>
                  </a:lnTo>
                </a:path>
                <a:path w="3705860" h="2326004">
                  <a:moveTo>
                    <a:pt x="3447061" y="324948"/>
                  </a:moveTo>
                  <a:lnTo>
                    <a:pt x="3476531" y="258461"/>
                  </a:lnTo>
                </a:path>
                <a:path w="3705860" h="2326004">
                  <a:moveTo>
                    <a:pt x="3476531" y="251055"/>
                  </a:moveTo>
                  <a:lnTo>
                    <a:pt x="3513659" y="170005"/>
                  </a:lnTo>
                </a:path>
                <a:path w="3705860" h="2326004">
                  <a:moveTo>
                    <a:pt x="3513659" y="162599"/>
                  </a:moveTo>
                  <a:lnTo>
                    <a:pt x="3528394" y="147870"/>
                  </a:lnTo>
                </a:path>
                <a:path w="3705860" h="2326004">
                  <a:moveTo>
                    <a:pt x="3528394" y="140297"/>
                  </a:moveTo>
                  <a:lnTo>
                    <a:pt x="3535719" y="132891"/>
                  </a:lnTo>
                </a:path>
                <a:path w="3705860" h="2326004">
                  <a:moveTo>
                    <a:pt x="3543128" y="125569"/>
                  </a:moveTo>
                  <a:lnTo>
                    <a:pt x="3550454" y="125569"/>
                  </a:lnTo>
                </a:path>
                <a:path w="3705860" h="2326004">
                  <a:moveTo>
                    <a:pt x="3557863" y="125569"/>
                  </a:moveTo>
                  <a:lnTo>
                    <a:pt x="3565272" y="132891"/>
                  </a:lnTo>
                </a:path>
                <a:path w="3705860" h="2326004">
                  <a:moveTo>
                    <a:pt x="3572598" y="140297"/>
                  </a:moveTo>
                  <a:lnTo>
                    <a:pt x="3580007" y="162599"/>
                  </a:lnTo>
                </a:path>
                <a:path w="3705860" h="2326004">
                  <a:moveTo>
                    <a:pt x="3580007" y="170005"/>
                  </a:moveTo>
                  <a:lnTo>
                    <a:pt x="3602150" y="221597"/>
                  </a:lnTo>
                </a:path>
                <a:path w="3705860" h="2326004">
                  <a:moveTo>
                    <a:pt x="3602150" y="228920"/>
                  </a:moveTo>
                  <a:lnTo>
                    <a:pt x="3668498" y="428216"/>
                  </a:lnTo>
                </a:path>
                <a:path w="3705860" h="2326004">
                  <a:moveTo>
                    <a:pt x="3668498" y="435789"/>
                  </a:moveTo>
                  <a:lnTo>
                    <a:pt x="3683233" y="450517"/>
                  </a:lnTo>
                </a:path>
                <a:path w="3705860" h="2326004">
                  <a:moveTo>
                    <a:pt x="3683233" y="457840"/>
                  </a:moveTo>
                  <a:lnTo>
                    <a:pt x="3690642" y="465246"/>
                  </a:lnTo>
                </a:path>
                <a:path w="3705860" h="2326004">
                  <a:moveTo>
                    <a:pt x="3698217" y="472569"/>
                  </a:moveTo>
                  <a:lnTo>
                    <a:pt x="3705543" y="472569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926134" y="238737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937147" y="2176955"/>
              <a:ext cx="258445" cy="369570"/>
            </a:xfrm>
            <a:custGeom>
              <a:avLst/>
              <a:gdLst/>
              <a:ahLst/>
              <a:cxnLst/>
              <a:rect l="l" t="t" r="r" b="b"/>
              <a:pathLst>
                <a:path w="258445" h="369569">
                  <a:moveTo>
                    <a:pt x="0" y="206785"/>
                  </a:moveTo>
                  <a:lnTo>
                    <a:pt x="14734" y="192056"/>
                  </a:lnTo>
                </a:path>
                <a:path w="258445" h="369569">
                  <a:moveTo>
                    <a:pt x="14734" y="184650"/>
                  </a:moveTo>
                  <a:lnTo>
                    <a:pt x="44287" y="118079"/>
                  </a:lnTo>
                </a:path>
                <a:path w="258445" h="369569">
                  <a:moveTo>
                    <a:pt x="44287" y="110757"/>
                  </a:moveTo>
                  <a:lnTo>
                    <a:pt x="81165" y="37030"/>
                  </a:lnTo>
                </a:path>
                <a:path w="258445" h="369569">
                  <a:moveTo>
                    <a:pt x="81165" y="29624"/>
                  </a:moveTo>
                  <a:lnTo>
                    <a:pt x="88491" y="22051"/>
                  </a:lnTo>
                </a:path>
                <a:path w="258445" h="369569">
                  <a:moveTo>
                    <a:pt x="95900" y="14728"/>
                  </a:moveTo>
                  <a:lnTo>
                    <a:pt x="103226" y="7322"/>
                  </a:lnTo>
                </a:path>
                <a:path w="258445" h="369569">
                  <a:moveTo>
                    <a:pt x="110635" y="0"/>
                  </a:moveTo>
                  <a:lnTo>
                    <a:pt x="118044" y="7322"/>
                  </a:lnTo>
                </a:path>
                <a:path w="258445" h="369569">
                  <a:moveTo>
                    <a:pt x="125369" y="7322"/>
                  </a:moveTo>
                  <a:lnTo>
                    <a:pt x="132778" y="22051"/>
                  </a:lnTo>
                </a:path>
                <a:path w="258445" h="369569">
                  <a:moveTo>
                    <a:pt x="132778" y="29624"/>
                  </a:moveTo>
                  <a:lnTo>
                    <a:pt x="147513" y="51758"/>
                  </a:lnTo>
                </a:path>
                <a:path w="258445" h="369569">
                  <a:moveTo>
                    <a:pt x="147513" y="59164"/>
                  </a:moveTo>
                  <a:lnTo>
                    <a:pt x="169657" y="118079"/>
                  </a:lnTo>
                </a:path>
                <a:path w="258445" h="369569">
                  <a:moveTo>
                    <a:pt x="169657" y="125485"/>
                  </a:moveTo>
                  <a:lnTo>
                    <a:pt x="236171" y="324948"/>
                  </a:lnTo>
                </a:path>
                <a:path w="258445" h="369569">
                  <a:moveTo>
                    <a:pt x="236171" y="332271"/>
                  </a:moveTo>
                  <a:lnTo>
                    <a:pt x="250989" y="354406"/>
                  </a:lnTo>
                </a:path>
                <a:path w="258445" h="369569">
                  <a:moveTo>
                    <a:pt x="250989" y="361812"/>
                  </a:moveTo>
                  <a:lnTo>
                    <a:pt x="258315" y="369135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199184" y="254981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210197" y="2361606"/>
              <a:ext cx="273050" cy="384175"/>
            </a:xfrm>
            <a:custGeom>
              <a:avLst/>
              <a:gdLst/>
              <a:ahLst/>
              <a:cxnLst/>
              <a:rect l="l" t="t" r="r" b="b"/>
              <a:pathLst>
                <a:path w="273050" h="384175">
                  <a:moveTo>
                    <a:pt x="0" y="191890"/>
                  </a:moveTo>
                  <a:lnTo>
                    <a:pt x="7408" y="184484"/>
                  </a:lnTo>
                </a:path>
                <a:path w="273050" h="384175">
                  <a:moveTo>
                    <a:pt x="14734" y="184484"/>
                  </a:moveTo>
                  <a:lnTo>
                    <a:pt x="29552" y="169755"/>
                  </a:lnTo>
                </a:path>
                <a:path w="273050" h="384175">
                  <a:moveTo>
                    <a:pt x="29552" y="162349"/>
                  </a:moveTo>
                  <a:lnTo>
                    <a:pt x="59022" y="103184"/>
                  </a:lnTo>
                </a:path>
                <a:path w="273050" h="384175">
                  <a:moveTo>
                    <a:pt x="59022" y="95861"/>
                  </a:moveTo>
                  <a:lnTo>
                    <a:pt x="88491" y="44269"/>
                  </a:lnTo>
                </a:path>
                <a:path w="273050" h="384175">
                  <a:moveTo>
                    <a:pt x="88491" y="36863"/>
                  </a:moveTo>
                  <a:lnTo>
                    <a:pt x="103226" y="22134"/>
                  </a:lnTo>
                </a:path>
                <a:path w="273050" h="384175">
                  <a:moveTo>
                    <a:pt x="103226" y="14728"/>
                  </a:moveTo>
                  <a:lnTo>
                    <a:pt x="110635" y="7406"/>
                  </a:lnTo>
                </a:path>
                <a:path w="273050" h="384175">
                  <a:moveTo>
                    <a:pt x="118044" y="0"/>
                  </a:moveTo>
                  <a:lnTo>
                    <a:pt x="125369" y="0"/>
                  </a:lnTo>
                </a:path>
                <a:path w="273050" h="384175">
                  <a:moveTo>
                    <a:pt x="132945" y="0"/>
                  </a:moveTo>
                  <a:lnTo>
                    <a:pt x="140354" y="7406"/>
                  </a:lnTo>
                </a:path>
                <a:path w="273050" h="384175">
                  <a:moveTo>
                    <a:pt x="140354" y="14728"/>
                  </a:moveTo>
                  <a:lnTo>
                    <a:pt x="155088" y="36863"/>
                  </a:lnTo>
                </a:path>
                <a:path w="273050" h="384175">
                  <a:moveTo>
                    <a:pt x="155088" y="44269"/>
                  </a:moveTo>
                  <a:lnTo>
                    <a:pt x="177232" y="103184"/>
                  </a:lnTo>
                </a:path>
                <a:path w="273050" h="384175">
                  <a:moveTo>
                    <a:pt x="177232" y="110590"/>
                  </a:moveTo>
                  <a:lnTo>
                    <a:pt x="258315" y="361645"/>
                  </a:lnTo>
                </a:path>
                <a:path w="273050" h="384175">
                  <a:moveTo>
                    <a:pt x="258315" y="368968"/>
                  </a:moveTo>
                  <a:lnTo>
                    <a:pt x="273049" y="383697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479560" y="274902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490656" y="2582953"/>
              <a:ext cx="406400" cy="421005"/>
            </a:xfrm>
            <a:custGeom>
              <a:avLst/>
              <a:gdLst/>
              <a:ahLst/>
              <a:cxnLst/>
              <a:rect l="l" t="t" r="r" b="b"/>
              <a:pathLst>
                <a:path w="406400" h="421005">
                  <a:moveTo>
                    <a:pt x="0" y="177161"/>
                  </a:moveTo>
                  <a:lnTo>
                    <a:pt x="7408" y="177161"/>
                  </a:lnTo>
                </a:path>
                <a:path w="406400" h="421005">
                  <a:moveTo>
                    <a:pt x="14734" y="177161"/>
                  </a:moveTo>
                  <a:lnTo>
                    <a:pt x="29469" y="162349"/>
                  </a:lnTo>
                </a:path>
                <a:path w="406400" h="421005">
                  <a:moveTo>
                    <a:pt x="29469" y="155026"/>
                  </a:moveTo>
                  <a:lnTo>
                    <a:pt x="51613" y="125485"/>
                  </a:lnTo>
                </a:path>
                <a:path w="406400" h="421005">
                  <a:moveTo>
                    <a:pt x="51613" y="118163"/>
                  </a:moveTo>
                  <a:lnTo>
                    <a:pt x="103475" y="29457"/>
                  </a:lnTo>
                </a:path>
                <a:path w="406400" h="421005">
                  <a:moveTo>
                    <a:pt x="103475" y="22134"/>
                  </a:moveTo>
                  <a:lnTo>
                    <a:pt x="110801" y="14728"/>
                  </a:lnTo>
                </a:path>
                <a:path w="406400" h="421005">
                  <a:moveTo>
                    <a:pt x="118210" y="7406"/>
                  </a:moveTo>
                  <a:lnTo>
                    <a:pt x="125536" y="0"/>
                  </a:lnTo>
                </a:path>
                <a:path w="406400" h="421005">
                  <a:moveTo>
                    <a:pt x="132945" y="0"/>
                  </a:moveTo>
                  <a:lnTo>
                    <a:pt x="140270" y="7406"/>
                  </a:lnTo>
                </a:path>
                <a:path w="406400" h="421005">
                  <a:moveTo>
                    <a:pt x="140270" y="14728"/>
                  </a:moveTo>
                  <a:lnTo>
                    <a:pt x="155088" y="29457"/>
                  </a:lnTo>
                </a:path>
                <a:path w="406400" h="421005">
                  <a:moveTo>
                    <a:pt x="155088" y="36863"/>
                  </a:moveTo>
                  <a:lnTo>
                    <a:pt x="177149" y="88705"/>
                  </a:lnTo>
                </a:path>
                <a:path w="406400" h="421005">
                  <a:moveTo>
                    <a:pt x="177149" y="96028"/>
                  </a:moveTo>
                  <a:lnTo>
                    <a:pt x="214027" y="221514"/>
                  </a:lnTo>
                </a:path>
                <a:path w="406400" h="421005">
                  <a:moveTo>
                    <a:pt x="214027" y="228920"/>
                  </a:moveTo>
                  <a:lnTo>
                    <a:pt x="250906" y="347083"/>
                  </a:lnTo>
                </a:path>
                <a:path w="406400" h="421005">
                  <a:moveTo>
                    <a:pt x="250906" y="354406"/>
                  </a:moveTo>
                  <a:lnTo>
                    <a:pt x="273216" y="398675"/>
                  </a:lnTo>
                </a:path>
                <a:path w="406400" h="421005">
                  <a:moveTo>
                    <a:pt x="273216" y="406081"/>
                  </a:moveTo>
                  <a:lnTo>
                    <a:pt x="280625" y="413404"/>
                  </a:lnTo>
                </a:path>
                <a:path w="406400" h="421005">
                  <a:moveTo>
                    <a:pt x="280625" y="420810"/>
                  </a:moveTo>
                  <a:lnTo>
                    <a:pt x="288034" y="420810"/>
                  </a:lnTo>
                </a:path>
                <a:path w="406400" h="421005">
                  <a:moveTo>
                    <a:pt x="295359" y="420810"/>
                  </a:moveTo>
                  <a:lnTo>
                    <a:pt x="302768" y="413404"/>
                  </a:lnTo>
                </a:path>
                <a:path w="406400" h="421005">
                  <a:moveTo>
                    <a:pt x="310094" y="413404"/>
                  </a:moveTo>
                  <a:lnTo>
                    <a:pt x="324829" y="398675"/>
                  </a:lnTo>
                </a:path>
                <a:path w="406400" h="421005">
                  <a:moveTo>
                    <a:pt x="324829" y="391269"/>
                  </a:moveTo>
                  <a:lnTo>
                    <a:pt x="354381" y="347083"/>
                  </a:lnTo>
                </a:path>
                <a:path w="406400" h="421005">
                  <a:moveTo>
                    <a:pt x="354381" y="339677"/>
                  </a:moveTo>
                  <a:lnTo>
                    <a:pt x="383851" y="287918"/>
                  </a:lnTo>
                </a:path>
                <a:path w="406400" h="421005">
                  <a:moveTo>
                    <a:pt x="383851" y="280512"/>
                  </a:moveTo>
                  <a:lnTo>
                    <a:pt x="391260" y="273189"/>
                  </a:lnTo>
                </a:path>
                <a:path w="406400" h="421005">
                  <a:moveTo>
                    <a:pt x="398586" y="265783"/>
                  </a:moveTo>
                  <a:lnTo>
                    <a:pt x="405995" y="258377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900290" y="283764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911385" y="2848737"/>
              <a:ext cx="273050" cy="435609"/>
            </a:xfrm>
            <a:custGeom>
              <a:avLst/>
              <a:gdLst/>
              <a:ahLst/>
              <a:cxnLst/>
              <a:rect l="l" t="t" r="r" b="b"/>
              <a:pathLst>
                <a:path w="273050" h="435610">
                  <a:moveTo>
                    <a:pt x="0" y="0"/>
                  </a:moveTo>
                  <a:lnTo>
                    <a:pt x="14734" y="14728"/>
                  </a:lnTo>
                </a:path>
                <a:path w="273050" h="435610">
                  <a:moveTo>
                    <a:pt x="14734" y="22134"/>
                  </a:moveTo>
                  <a:lnTo>
                    <a:pt x="36878" y="73893"/>
                  </a:lnTo>
                </a:path>
                <a:path w="273050" h="435610">
                  <a:moveTo>
                    <a:pt x="36878" y="81299"/>
                  </a:moveTo>
                  <a:lnTo>
                    <a:pt x="66597" y="177078"/>
                  </a:lnTo>
                </a:path>
                <a:path w="273050" h="435610">
                  <a:moveTo>
                    <a:pt x="66597" y="184484"/>
                  </a:moveTo>
                  <a:lnTo>
                    <a:pt x="110801" y="339511"/>
                  </a:lnTo>
                </a:path>
                <a:path w="273050" h="435610">
                  <a:moveTo>
                    <a:pt x="110801" y="346833"/>
                  </a:moveTo>
                  <a:lnTo>
                    <a:pt x="132945" y="391269"/>
                  </a:lnTo>
                </a:path>
                <a:path w="273050" h="435610">
                  <a:moveTo>
                    <a:pt x="132945" y="398675"/>
                  </a:moveTo>
                  <a:lnTo>
                    <a:pt x="140354" y="413404"/>
                  </a:lnTo>
                </a:path>
                <a:path w="273050" h="435610">
                  <a:moveTo>
                    <a:pt x="140354" y="420810"/>
                  </a:moveTo>
                  <a:lnTo>
                    <a:pt x="147679" y="428133"/>
                  </a:lnTo>
                </a:path>
                <a:path w="273050" h="435610">
                  <a:moveTo>
                    <a:pt x="155088" y="435539"/>
                  </a:moveTo>
                  <a:lnTo>
                    <a:pt x="162414" y="428133"/>
                  </a:lnTo>
                </a:path>
                <a:path w="273050" h="435610">
                  <a:moveTo>
                    <a:pt x="169823" y="428133"/>
                  </a:moveTo>
                  <a:lnTo>
                    <a:pt x="177232" y="420810"/>
                  </a:lnTo>
                </a:path>
                <a:path w="273050" h="435610">
                  <a:moveTo>
                    <a:pt x="184558" y="413404"/>
                  </a:moveTo>
                  <a:lnTo>
                    <a:pt x="206702" y="383947"/>
                  </a:lnTo>
                </a:path>
                <a:path w="273050" h="435610">
                  <a:moveTo>
                    <a:pt x="206702" y="376541"/>
                  </a:moveTo>
                  <a:lnTo>
                    <a:pt x="250906" y="309970"/>
                  </a:lnTo>
                </a:path>
                <a:path w="273050" h="435610">
                  <a:moveTo>
                    <a:pt x="250906" y="302647"/>
                  </a:moveTo>
                  <a:lnTo>
                    <a:pt x="258315" y="295241"/>
                  </a:lnTo>
                </a:path>
                <a:path w="273050" h="435610">
                  <a:moveTo>
                    <a:pt x="265724" y="287918"/>
                  </a:moveTo>
                  <a:lnTo>
                    <a:pt x="273049" y="287918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188324" y="313297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199420" y="3143979"/>
              <a:ext cx="266065" cy="443230"/>
            </a:xfrm>
            <a:custGeom>
              <a:avLst/>
              <a:gdLst/>
              <a:ahLst/>
              <a:cxnLst/>
              <a:rect l="l" t="t" r="r" b="b"/>
              <a:pathLst>
                <a:path w="266064" h="443229">
                  <a:moveTo>
                    <a:pt x="0" y="0"/>
                  </a:moveTo>
                  <a:lnTo>
                    <a:pt x="14734" y="14728"/>
                  </a:lnTo>
                </a:path>
                <a:path w="266064" h="443229">
                  <a:moveTo>
                    <a:pt x="14734" y="22134"/>
                  </a:moveTo>
                  <a:lnTo>
                    <a:pt x="36878" y="73976"/>
                  </a:lnTo>
                </a:path>
                <a:path w="266064" h="443229">
                  <a:moveTo>
                    <a:pt x="36878" y="81299"/>
                  </a:moveTo>
                  <a:lnTo>
                    <a:pt x="66347" y="184484"/>
                  </a:lnTo>
                </a:path>
                <a:path w="266064" h="443229">
                  <a:moveTo>
                    <a:pt x="66347" y="191890"/>
                  </a:moveTo>
                  <a:lnTo>
                    <a:pt x="110551" y="346917"/>
                  </a:lnTo>
                </a:path>
                <a:path w="266064" h="443229">
                  <a:moveTo>
                    <a:pt x="110551" y="354489"/>
                  </a:moveTo>
                  <a:lnTo>
                    <a:pt x="132695" y="398675"/>
                  </a:lnTo>
                </a:path>
                <a:path w="266064" h="443229">
                  <a:moveTo>
                    <a:pt x="132695" y="406081"/>
                  </a:moveTo>
                  <a:lnTo>
                    <a:pt x="140104" y="420810"/>
                  </a:lnTo>
                </a:path>
                <a:path w="266064" h="443229">
                  <a:moveTo>
                    <a:pt x="140104" y="428133"/>
                  </a:moveTo>
                  <a:lnTo>
                    <a:pt x="147430" y="435539"/>
                  </a:lnTo>
                </a:path>
                <a:path w="266064" h="443229">
                  <a:moveTo>
                    <a:pt x="154839" y="442945"/>
                  </a:moveTo>
                  <a:lnTo>
                    <a:pt x="162248" y="435539"/>
                  </a:lnTo>
                </a:path>
                <a:path w="266064" h="443229">
                  <a:moveTo>
                    <a:pt x="169573" y="435539"/>
                  </a:moveTo>
                  <a:lnTo>
                    <a:pt x="176982" y="428133"/>
                  </a:lnTo>
                </a:path>
                <a:path w="266064" h="443229">
                  <a:moveTo>
                    <a:pt x="184308" y="420810"/>
                  </a:moveTo>
                  <a:lnTo>
                    <a:pt x="199043" y="398675"/>
                  </a:lnTo>
                </a:path>
                <a:path w="266064" h="443229">
                  <a:moveTo>
                    <a:pt x="206618" y="391269"/>
                  </a:moveTo>
                  <a:lnTo>
                    <a:pt x="243497" y="332105"/>
                  </a:lnTo>
                </a:path>
                <a:path w="266064" h="443229">
                  <a:moveTo>
                    <a:pt x="243497" y="324782"/>
                  </a:moveTo>
                  <a:lnTo>
                    <a:pt x="250906" y="317376"/>
                  </a:lnTo>
                </a:path>
                <a:path w="266064" h="443229">
                  <a:moveTo>
                    <a:pt x="258315" y="310053"/>
                  </a:moveTo>
                  <a:lnTo>
                    <a:pt x="265640" y="302647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468782" y="344294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479795" y="3454032"/>
              <a:ext cx="546100" cy="782955"/>
            </a:xfrm>
            <a:custGeom>
              <a:avLst/>
              <a:gdLst/>
              <a:ahLst/>
              <a:cxnLst/>
              <a:rect l="l" t="t" r="r" b="b"/>
              <a:pathLst>
                <a:path w="546100" h="782954">
                  <a:moveTo>
                    <a:pt x="0" y="0"/>
                  </a:moveTo>
                  <a:lnTo>
                    <a:pt x="7408" y="7322"/>
                  </a:lnTo>
                </a:path>
                <a:path w="546100" h="782954">
                  <a:moveTo>
                    <a:pt x="14734" y="14728"/>
                  </a:moveTo>
                  <a:lnTo>
                    <a:pt x="29552" y="44436"/>
                  </a:lnTo>
                </a:path>
                <a:path w="546100" h="782954">
                  <a:moveTo>
                    <a:pt x="29552" y="51758"/>
                  </a:moveTo>
                  <a:lnTo>
                    <a:pt x="51613" y="110757"/>
                  </a:lnTo>
                </a:path>
                <a:path w="546100" h="782954">
                  <a:moveTo>
                    <a:pt x="51613" y="118079"/>
                  </a:moveTo>
                  <a:lnTo>
                    <a:pt x="132778" y="398592"/>
                  </a:lnTo>
                </a:path>
                <a:path w="546100" h="782954">
                  <a:moveTo>
                    <a:pt x="132778" y="405998"/>
                  </a:moveTo>
                  <a:lnTo>
                    <a:pt x="140354" y="428133"/>
                  </a:lnTo>
                </a:path>
                <a:path w="546100" h="782954">
                  <a:moveTo>
                    <a:pt x="140354" y="435456"/>
                  </a:moveTo>
                  <a:lnTo>
                    <a:pt x="147679" y="442862"/>
                  </a:lnTo>
                </a:path>
                <a:path w="546100" h="782954">
                  <a:moveTo>
                    <a:pt x="155088" y="450268"/>
                  </a:moveTo>
                  <a:lnTo>
                    <a:pt x="162497" y="450268"/>
                  </a:lnTo>
                </a:path>
                <a:path w="546100" h="782954">
                  <a:moveTo>
                    <a:pt x="169823" y="450268"/>
                  </a:moveTo>
                  <a:lnTo>
                    <a:pt x="177232" y="442862"/>
                  </a:lnTo>
                </a:path>
                <a:path w="546100" h="782954">
                  <a:moveTo>
                    <a:pt x="184558" y="442862"/>
                  </a:moveTo>
                  <a:lnTo>
                    <a:pt x="199376" y="420727"/>
                  </a:lnTo>
                </a:path>
                <a:path w="546100" h="782954">
                  <a:moveTo>
                    <a:pt x="206702" y="413404"/>
                  </a:moveTo>
                  <a:lnTo>
                    <a:pt x="258315" y="339677"/>
                  </a:lnTo>
                </a:path>
                <a:path w="546100" h="782954">
                  <a:moveTo>
                    <a:pt x="258315" y="332271"/>
                  </a:moveTo>
                  <a:lnTo>
                    <a:pt x="265724" y="324948"/>
                  </a:lnTo>
                </a:path>
                <a:path w="546100" h="782954">
                  <a:moveTo>
                    <a:pt x="265724" y="317376"/>
                  </a:moveTo>
                  <a:lnTo>
                    <a:pt x="273049" y="317376"/>
                  </a:lnTo>
                </a:path>
                <a:path w="546100" h="782954">
                  <a:moveTo>
                    <a:pt x="280458" y="317376"/>
                  </a:moveTo>
                  <a:lnTo>
                    <a:pt x="287784" y="324948"/>
                  </a:lnTo>
                </a:path>
                <a:path w="546100" h="782954">
                  <a:moveTo>
                    <a:pt x="295193" y="332271"/>
                  </a:moveTo>
                  <a:lnTo>
                    <a:pt x="309928" y="354406"/>
                  </a:lnTo>
                </a:path>
                <a:path w="546100" h="782954">
                  <a:moveTo>
                    <a:pt x="309928" y="361812"/>
                  </a:moveTo>
                  <a:lnTo>
                    <a:pt x="332071" y="420727"/>
                  </a:lnTo>
                </a:path>
                <a:path w="546100" h="782954">
                  <a:moveTo>
                    <a:pt x="332071" y="428133"/>
                  </a:moveTo>
                  <a:lnTo>
                    <a:pt x="369116" y="561025"/>
                  </a:lnTo>
                </a:path>
                <a:path w="546100" h="782954">
                  <a:moveTo>
                    <a:pt x="369116" y="568348"/>
                  </a:moveTo>
                  <a:lnTo>
                    <a:pt x="405995" y="693917"/>
                  </a:lnTo>
                </a:path>
                <a:path w="546100" h="782954">
                  <a:moveTo>
                    <a:pt x="405995" y="701240"/>
                  </a:moveTo>
                  <a:lnTo>
                    <a:pt x="420729" y="753082"/>
                  </a:lnTo>
                </a:path>
                <a:path w="546100" h="782954">
                  <a:moveTo>
                    <a:pt x="420729" y="760405"/>
                  </a:moveTo>
                  <a:lnTo>
                    <a:pt x="428138" y="767811"/>
                  </a:lnTo>
                </a:path>
                <a:path w="546100" h="782954">
                  <a:moveTo>
                    <a:pt x="435547" y="775217"/>
                  </a:moveTo>
                  <a:lnTo>
                    <a:pt x="442873" y="782539"/>
                  </a:lnTo>
                </a:path>
                <a:path w="546100" h="782954">
                  <a:moveTo>
                    <a:pt x="450282" y="782539"/>
                  </a:moveTo>
                  <a:lnTo>
                    <a:pt x="457608" y="782539"/>
                  </a:lnTo>
                </a:path>
                <a:path w="546100" h="782954">
                  <a:moveTo>
                    <a:pt x="465017" y="782539"/>
                  </a:moveTo>
                  <a:lnTo>
                    <a:pt x="472426" y="775217"/>
                  </a:lnTo>
                </a:path>
                <a:path w="546100" h="782954">
                  <a:moveTo>
                    <a:pt x="479751" y="767811"/>
                  </a:moveTo>
                  <a:lnTo>
                    <a:pt x="509221" y="723374"/>
                  </a:lnTo>
                </a:path>
                <a:path w="546100" h="782954">
                  <a:moveTo>
                    <a:pt x="509221" y="715968"/>
                  </a:moveTo>
                  <a:lnTo>
                    <a:pt x="538773" y="679188"/>
                  </a:lnTo>
                </a:path>
                <a:path w="546100" h="782954">
                  <a:moveTo>
                    <a:pt x="538773" y="671782"/>
                  </a:moveTo>
                  <a:lnTo>
                    <a:pt x="546099" y="664376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029617" y="410740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040879" y="4111086"/>
              <a:ext cx="266065" cy="465455"/>
            </a:xfrm>
            <a:custGeom>
              <a:avLst/>
              <a:gdLst/>
              <a:ahLst/>
              <a:cxnLst/>
              <a:rect l="l" t="t" r="r" b="b"/>
              <a:pathLst>
                <a:path w="266065" h="465454">
                  <a:moveTo>
                    <a:pt x="0" y="0"/>
                  </a:moveTo>
                  <a:lnTo>
                    <a:pt x="7408" y="7322"/>
                  </a:lnTo>
                </a:path>
                <a:path w="266065" h="465454">
                  <a:moveTo>
                    <a:pt x="14734" y="7322"/>
                  </a:moveTo>
                  <a:lnTo>
                    <a:pt x="29469" y="22134"/>
                  </a:lnTo>
                </a:path>
                <a:path w="266065" h="465454">
                  <a:moveTo>
                    <a:pt x="29469" y="29457"/>
                  </a:moveTo>
                  <a:lnTo>
                    <a:pt x="51613" y="81049"/>
                  </a:lnTo>
                </a:path>
                <a:path w="266065" h="465454">
                  <a:moveTo>
                    <a:pt x="51613" y="88455"/>
                  </a:moveTo>
                  <a:lnTo>
                    <a:pt x="81082" y="184484"/>
                  </a:lnTo>
                </a:path>
                <a:path w="266065" h="465454">
                  <a:moveTo>
                    <a:pt x="81082" y="191807"/>
                  </a:moveTo>
                  <a:lnTo>
                    <a:pt x="132695" y="376291"/>
                  </a:lnTo>
                </a:path>
                <a:path w="266065" h="465454">
                  <a:moveTo>
                    <a:pt x="132695" y="383863"/>
                  </a:moveTo>
                  <a:lnTo>
                    <a:pt x="147513" y="435539"/>
                  </a:lnTo>
                </a:path>
                <a:path w="266065" h="465454">
                  <a:moveTo>
                    <a:pt x="147513" y="442862"/>
                  </a:moveTo>
                  <a:lnTo>
                    <a:pt x="154839" y="450268"/>
                  </a:lnTo>
                </a:path>
                <a:path w="266065" h="465454">
                  <a:moveTo>
                    <a:pt x="162248" y="457591"/>
                  </a:moveTo>
                  <a:lnTo>
                    <a:pt x="169573" y="464997"/>
                  </a:lnTo>
                </a:path>
                <a:path w="266065" h="465454">
                  <a:moveTo>
                    <a:pt x="176982" y="464997"/>
                  </a:moveTo>
                  <a:lnTo>
                    <a:pt x="184391" y="457591"/>
                  </a:lnTo>
                </a:path>
                <a:path w="266065" h="465454">
                  <a:moveTo>
                    <a:pt x="191717" y="457591"/>
                  </a:moveTo>
                  <a:lnTo>
                    <a:pt x="199126" y="450268"/>
                  </a:lnTo>
                </a:path>
                <a:path w="266065" h="465454">
                  <a:moveTo>
                    <a:pt x="206452" y="442862"/>
                  </a:moveTo>
                  <a:lnTo>
                    <a:pt x="228845" y="405998"/>
                  </a:lnTo>
                </a:path>
                <a:path w="266065" h="465454">
                  <a:moveTo>
                    <a:pt x="236171" y="398675"/>
                  </a:moveTo>
                  <a:lnTo>
                    <a:pt x="265640" y="354239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302833" y="44542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313929" y="4443191"/>
              <a:ext cx="908050" cy="1085215"/>
            </a:xfrm>
            <a:custGeom>
              <a:avLst/>
              <a:gdLst/>
              <a:ahLst/>
              <a:cxnLst/>
              <a:rect l="l" t="t" r="r" b="b"/>
              <a:pathLst>
                <a:path w="908050" h="1085214">
                  <a:moveTo>
                    <a:pt x="0" y="7322"/>
                  </a:moveTo>
                  <a:lnTo>
                    <a:pt x="7408" y="0"/>
                  </a:lnTo>
                </a:path>
                <a:path w="908050" h="1085214">
                  <a:moveTo>
                    <a:pt x="14734" y="0"/>
                  </a:moveTo>
                  <a:lnTo>
                    <a:pt x="22143" y="7322"/>
                  </a:lnTo>
                </a:path>
                <a:path w="908050" h="1085214">
                  <a:moveTo>
                    <a:pt x="29469" y="14728"/>
                  </a:moveTo>
                  <a:lnTo>
                    <a:pt x="44204" y="29457"/>
                  </a:lnTo>
                </a:path>
                <a:path w="908050" h="1085214">
                  <a:moveTo>
                    <a:pt x="44204" y="36863"/>
                  </a:moveTo>
                  <a:lnTo>
                    <a:pt x="66347" y="88622"/>
                  </a:lnTo>
                </a:path>
                <a:path w="908050" h="1085214">
                  <a:moveTo>
                    <a:pt x="66347" y="96028"/>
                  </a:moveTo>
                  <a:lnTo>
                    <a:pt x="95900" y="192056"/>
                  </a:lnTo>
                </a:path>
                <a:path w="908050" h="1085214">
                  <a:moveTo>
                    <a:pt x="95900" y="199462"/>
                  </a:moveTo>
                  <a:lnTo>
                    <a:pt x="140104" y="361812"/>
                  </a:lnTo>
                </a:path>
                <a:path w="908050" h="1085214">
                  <a:moveTo>
                    <a:pt x="140104" y="369135"/>
                  </a:moveTo>
                  <a:lnTo>
                    <a:pt x="155088" y="420810"/>
                  </a:lnTo>
                </a:path>
                <a:path w="908050" h="1085214">
                  <a:moveTo>
                    <a:pt x="155088" y="428133"/>
                  </a:moveTo>
                  <a:lnTo>
                    <a:pt x="169823" y="442862"/>
                  </a:lnTo>
                </a:path>
                <a:path w="908050" h="1085214">
                  <a:moveTo>
                    <a:pt x="169823" y="450268"/>
                  </a:moveTo>
                  <a:lnTo>
                    <a:pt x="177149" y="457591"/>
                  </a:lnTo>
                </a:path>
                <a:path w="908050" h="1085214">
                  <a:moveTo>
                    <a:pt x="184558" y="464997"/>
                  </a:moveTo>
                  <a:lnTo>
                    <a:pt x="191967" y="464997"/>
                  </a:lnTo>
                </a:path>
                <a:path w="908050" h="1085214">
                  <a:moveTo>
                    <a:pt x="199293" y="464997"/>
                  </a:moveTo>
                  <a:lnTo>
                    <a:pt x="206702" y="457591"/>
                  </a:lnTo>
                </a:path>
                <a:path w="908050" h="1085214">
                  <a:moveTo>
                    <a:pt x="214027" y="450268"/>
                  </a:moveTo>
                  <a:lnTo>
                    <a:pt x="228845" y="428133"/>
                  </a:lnTo>
                </a:path>
                <a:path w="908050" h="1085214">
                  <a:moveTo>
                    <a:pt x="236171" y="420810"/>
                  </a:moveTo>
                  <a:lnTo>
                    <a:pt x="280458" y="354406"/>
                  </a:lnTo>
                </a:path>
                <a:path w="908050" h="1085214">
                  <a:moveTo>
                    <a:pt x="280458" y="347083"/>
                  </a:moveTo>
                  <a:lnTo>
                    <a:pt x="287784" y="339677"/>
                  </a:lnTo>
                </a:path>
                <a:path w="908050" h="1085214">
                  <a:moveTo>
                    <a:pt x="287784" y="332105"/>
                  </a:moveTo>
                  <a:lnTo>
                    <a:pt x="295193" y="332105"/>
                  </a:lnTo>
                </a:path>
                <a:path w="908050" h="1085214">
                  <a:moveTo>
                    <a:pt x="302519" y="332105"/>
                  </a:moveTo>
                  <a:lnTo>
                    <a:pt x="309928" y="339677"/>
                  </a:lnTo>
                </a:path>
                <a:path w="908050" h="1085214">
                  <a:moveTo>
                    <a:pt x="317337" y="339677"/>
                  </a:moveTo>
                  <a:lnTo>
                    <a:pt x="332071" y="361812"/>
                  </a:lnTo>
                </a:path>
                <a:path w="908050" h="1085214">
                  <a:moveTo>
                    <a:pt x="332071" y="369135"/>
                  </a:moveTo>
                  <a:lnTo>
                    <a:pt x="354132" y="420810"/>
                  </a:lnTo>
                </a:path>
                <a:path w="908050" h="1085214">
                  <a:moveTo>
                    <a:pt x="354132" y="428133"/>
                  </a:moveTo>
                  <a:lnTo>
                    <a:pt x="383851" y="524161"/>
                  </a:lnTo>
                </a:path>
                <a:path w="908050" h="1085214">
                  <a:moveTo>
                    <a:pt x="383851" y="531567"/>
                  </a:moveTo>
                  <a:lnTo>
                    <a:pt x="420729" y="686511"/>
                  </a:lnTo>
                </a:path>
                <a:path w="908050" h="1085214">
                  <a:moveTo>
                    <a:pt x="420729" y="693917"/>
                  </a:moveTo>
                  <a:lnTo>
                    <a:pt x="442873" y="745509"/>
                  </a:lnTo>
                </a:path>
                <a:path w="908050" h="1085214">
                  <a:moveTo>
                    <a:pt x="442873" y="752915"/>
                  </a:moveTo>
                  <a:lnTo>
                    <a:pt x="457608" y="767811"/>
                  </a:lnTo>
                </a:path>
                <a:path w="908050" h="1085214">
                  <a:moveTo>
                    <a:pt x="457608" y="775217"/>
                  </a:moveTo>
                  <a:lnTo>
                    <a:pt x="465017" y="782539"/>
                  </a:lnTo>
                </a:path>
                <a:path w="908050" h="1085214">
                  <a:moveTo>
                    <a:pt x="472342" y="782539"/>
                  </a:moveTo>
                  <a:lnTo>
                    <a:pt x="479751" y="782539"/>
                  </a:lnTo>
                </a:path>
                <a:path w="908050" h="1085214">
                  <a:moveTo>
                    <a:pt x="487077" y="782539"/>
                  </a:moveTo>
                  <a:lnTo>
                    <a:pt x="494486" y="775217"/>
                  </a:lnTo>
                </a:path>
                <a:path w="908050" h="1085214">
                  <a:moveTo>
                    <a:pt x="501895" y="767811"/>
                  </a:moveTo>
                  <a:lnTo>
                    <a:pt x="523955" y="738103"/>
                  </a:lnTo>
                </a:path>
                <a:path w="908050" h="1085214">
                  <a:moveTo>
                    <a:pt x="523955" y="730780"/>
                  </a:moveTo>
                  <a:lnTo>
                    <a:pt x="560834" y="664459"/>
                  </a:lnTo>
                </a:path>
                <a:path w="908050" h="1085214">
                  <a:moveTo>
                    <a:pt x="560834" y="657053"/>
                  </a:moveTo>
                  <a:lnTo>
                    <a:pt x="568243" y="649647"/>
                  </a:lnTo>
                </a:path>
                <a:path w="908050" h="1085214">
                  <a:moveTo>
                    <a:pt x="575568" y="649647"/>
                  </a:moveTo>
                  <a:lnTo>
                    <a:pt x="583144" y="642325"/>
                  </a:lnTo>
                </a:path>
                <a:path w="908050" h="1085214">
                  <a:moveTo>
                    <a:pt x="590553" y="642325"/>
                  </a:moveTo>
                  <a:lnTo>
                    <a:pt x="597962" y="649647"/>
                  </a:lnTo>
                </a:path>
                <a:path w="908050" h="1085214">
                  <a:moveTo>
                    <a:pt x="605288" y="657053"/>
                  </a:moveTo>
                  <a:lnTo>
                    <a:pt x="620022" y="671782"/>
                  </a:lnTo>
                </a:path>
                <a:path w="908050" h="1085214">
                  <a:moveTo>
                    <a:pt x="620022" y="679188"/>
                  </a:moveTo>
                  <a:lnTo>
                    <a:pt x="642166" y="730780"/>
                  </a:lnTo>
                </a:path>
                <a:path w="908050" h="1085214">
                  <a:moveTo>
                    <a:pt x="642166" y="738103"/>
                  </a:moveTo>
                  <a:lnTo>
                    <a:pt x="679044" y="870995"/>
                  </a:lnTo>
                </a:path>
                <a:path w="908050" h="1085214">
                  <a:moveTo>
                    <a:pt x="679044" y="878401"/>
                  </a:moveTo>
                  <a:lnTo>
                    <a:pt x="708514" y="996564"/>
                  </a:lnTo>
                </a:path>
                <a:path w="908050" h="1085214">
                  <a:moveTo>
                    <a:pt x="708514" y="1003887"/>
                  </a:moveTo>
                  <a:lnTo>
                    <a:pt x="730657" y="1048157"/>
                  </a:lnTo>
                </a:path>
                <a:path w="908050" h="1085214">
                  <a:moveTo>
                    <a:pt x="730657" y="1055729"/>
                  </a:moveTo>
                  <a:lnTo>
                    <a:pt x="745392" y="1070458"/>
                  </a:lnTo>
                </a:path>
                <a:path w="908050" h="1085214">
                  <a:moveTo>
                    <a:pt x="745392" y="1077864"/>
                  </a:moveTo>
                  <a:lnTo>
                    <a:pt x="752801" y="1085187"/>
                  </a:lnTo>
                </a:path>
                <a:path w="908050" h="1085214">
                  <a:moveTo>
                    <a:pt x="760127" y="1085187"/>
                  </a:moveTo>
                  <a:lnTo>
                    <a:pt x="767536" y="1077864"/>
                  </a:lnTo>
                </a:path>
                <a:path w="908050" h="1085214">
                  <a:moveTo>
                    <a:pt x="774945" y="1077864"/>
                  </a:moveTo>
                  <a:lnTo>
                    <a:pt x="782270" y="1070458"/>
                  </a:lnTo>
                </a:path>
                <a:path w="908050" h="1085214">
                  <a:moveTo>
                    <a:pt x="789679" y="1063135"/>
                  </a:moveTo>
                  <a:lnTo>
                    <a:pt x="811990" y="1033428"/>
                  </a:lnTo>
                </a:path>
                <a:path w="908050" h="1085214">
                  <a:moveTo>
                    <a:pt x="811990" y="1026022"/>
                  </a:moveTo>
                  <a:lnTo>
                    <a:pt x="841459" y="967024"/>
                  </a:lnTo>
                </a:path>
                <a:path w="908050" h="1085214">
                  <a:moveTo>
                    <a:pt x="841459" y="959701"/>
                  </a:moveTo>
                  <a:lnTo>
                    <a:pt x="848868" y="952295"/>
                  </a:lnTo>
                </a:path>
                <a:path w="908050" h="1085214">
                  <a:moveTo>
                    <a:pt x="856194" y="944972"/>
                  </a:moveTo>
                  <a:lnTo>
                    <a:pt x="863603" y="937566"/>
                  </a:lnTo>
                </a:path>
                <a:path w="908050" h="1085214">
                  <a:moveTo>
                    <a:pt x="871012" y="937566"/>
                  </a:moveTo>
                  <a:lnTo>
                    <a:pt x="878337" y="937566"/>
                  </a:lnTo>
                </a:path>
                <a:path w="908050" h="1085214">
                  <a:moveTo>
                    <a:pt x="885746" y="937566"/>
                  </a:moveTo>
                  <a:lnTo>
                    <a:pt x="900481" y="952295"/>
                  </a:lnTo>
                </a:path>
                <a:path w="908050" h="1085214">
                  <a:moveTo>
                    <a:pt x="900481" y="959701"/>
                  </a:moveTo>
                  <a:lnTo>
                    <a:pt x="907890" y="967024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205815" y="4247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216869" y="2184278"/>
              <a:ext cx="3063875" cy="4141470"/>
            </a:xfrm>
            <a:custGeom>
              <a:avLst/>
              <a:gdLst/>
              <a:ahLst/>
              <a:cxnLst/>
              <a:rect l="l" t="t" r="r" b="b"/>
              <a:pathLst>
                <a:path w="3063875" h="4141470">
                  <a:moveTo>
                    <a:pt x="0" y="2059700"/>
                  </a:moveTo>
                  <a:lnTo>
                    <a:pt x="457583" y="1564996"/>
                  </a:lnTo>
                </a:path>
                <a:path w="3063875" h="4141470">
                  <a:moveTo>
                    <a:pt x="464992" y="1557590"/>
                  </a:moveTo>
                  <a:lnTo>
                    <a:pt x="701163" y="1306618"/>
                  </a:lnTo>
                </a:path>
                <a:path w="3063875" h="4141470">
                  <a:moveTo>
                    <a:pt x="708572" y="1299212"/>
                  </a:moveTo>
                  <a:lnTo>
                    <a:pt x="907865" y="1099999"/>
                  </a:lnTo>
                </a:path>
                <a:path w="3063875" h="4141470">
                  <a:moveTo>
                    <a:pt x="915191" y="1092593"/>
                  </a:moveTo>
                  <a:lnTo>
                    <a:pt x="1092423" y="922837"/>
                  </a:lnTo>
                </a:path>
                <a:path w="3063875" h="4141470">
                  <a:moveTo>
                    <a:pt x="1099749" y="915514"/>
                  </a:moveTo>
                  <a:lnTo>
                    <a:pt x="1262247" y="775217"/>
                  </a:lnTo>
                </a:path>
                <a:path w="3063875" h="4141470">
                  <a:moveTo>
                    <a:pt x="1269573" y="767894"/>
                  </a:moveTo>
                  <a:lnTo>
                    <a:pt x="1424662" y="642325"/>
                  </a:lnTo>
                </a:path>
                <a:path w="3063875" h="4141470">
                  <a:moveTo>
                    <a:pt x="1432071" y="635002"/>
                  </a:moveTo>
                  <a:lnTo>
                    <a:pt x="1572342" y="531567"/>
                  </a:lnTo>
                </a:path>
                <a:path w="3063875" h="4141470">
                  <a:moveTo>
                    <a:pt x="1579751" y="524161"/>
                  </a:moveTo>
                  <a:lnTo>
                    <a:pt x="1712446" y="435539"/>
                  </a:lnTo>
                </a:path>
                <a:path w="3063875" h="4141470">
                  <a:moveTo>
                    <a:pt x="1719855" y="428133"/>
                  </a:moveTo>
                  <a:lnTo>
                    <a:pt x="1845391" y="347083"/>
                  </a:lnTo>
                </a:path>
                <a:path w="3063875" h="4141470">
                  <a:moveTo>
                    <a:pt x="1852800" y="347083"/>
                  </a:moveTo>
                  <a:lnTo>
                    <a:pt x="1978170" y="273189"/>
                  </a:lnTo>
                </a:path>
                <a:path w="3063875" h="4141470">
                  <a:moveTo>
                    <a:pt x="1985496" y="273189"/>
                  </a:moveTo>
                  <a:lnTo>
                    <a:pt x="2103706" y="206785"/>
                  </a:lnTo>
                </a:path>
                <a:path w="3063875" h="4141470">
                  <a:moveTo>
                    <a:pt x="2111115" y="206785"/>
                  </a:moveTo>
                  <a:lnTo>
                    <a:pt x="2221917" y="155026"/>
                  </a:lnTo>
                </a:path>
                <a:path w="3063875" h="4141470">
                  <a:moveTo>
                    <a:pt x="2229243" y="155026"/>
                  </a:moveTo>
                  <a:lnTo>
                    <a:pt x="2339878" y="110757"/>
                  </a:lnTo>
                </a:path>
                <a:path w="3063875" h="4141470">
                  <a:moveTo>
                    <a:pt x="2347287" y="110757"/>
                  </a:moveTo>
                  <a:lnTo>
                    <a:pt x="2458088" y="81299"/>
                  </a:lnTo>
                </a:path>
                <a:path w="3063875" h="4141470">
                  <a:moveTo>
                    <a:pt x="2465414" y="81299"/>
                  </a:moveTo>
                  <a:lnTo>
                    <a:pt x="2576049" y="51842"/>
                  </a:lnTo>
                </a:path>
                <a:path w="3063875" h="4141470">
                  <a:moveTo>
                    <a:pt x="2583458" y="51842"/>
                  </a:moveTo>
                  <a:lnTo>
                    <a:pt x="2686851" y="37113"/>
                  </a:lnTo>
                </a:path>
                <a:path w="3063875" h="4141470">
                  <a:moveTo>
                    <a:pt x="2694260" y="37113"/>
                  </a:moveTo>
                  <a:lnTo>
                    <a:pt x="2797486" y="22301"/>
                  </a:lnTo>
                </a:path>
                <a:path w="3063875" h="4141470">
                  <a:moveTo>
                    <a:pt x="2804895" y="22301"/>
                  </a:moveTo>
                  <a:lnTo>
                    <a:pt x="2834364" y="22301"/>
                  </a:lnTo>
                </a:path>
                <a:path w="3063875" h="4141470">
                  <a:moveTo>
                    <a:pt x="2841773" y="22301"/>
                  </a:moveTo>
                  <a:lnTo>
                    <a:pt x="2849349" y="125569"/>
                  </a:lnTo>
                </a:path>
                <a:path w="3063875" h="4141470">
                  <a:moveTo>
                    <a:pt x="2849349" y="132891"/>
                  </a:moveTo>
                  <a:lnTo>
                    <a:pt x="2864083" y="856350"/>
                  </a:lnTo>
                </a:path>
                <a:path w="3063875" h="4141470">
                  <a:moveTo>
                    <a:pt x="2864083" y="863672"/>
                  </a:moveTo>
                  <a:lnTo>
                    <a:pt x="2900962" y="3927269"/>
                  </a:lnTo>
                </a:path>
                <a:path w="3063875" h="4141470">
                  <a:moveTo>
                    <a:pt x="2900962" y="3934642"/>
                  </a:moveTo>
                  <a:lnTo>
                    <a:pt x="2908288" y="4111762"/>
                  </a:lnTo>
                </a:path>
                <a:path w="3063875" h="4141470">
                  <a:moveTo>
                    <a:pt x="2908288" y="4119126"/>
                  </a:moveTo>
                  <a:lnTo>
                    <a:pt x="2915696" y="4133872"/>
                  </a:lnTo>
                </a:path>
                <a:path w="3063875" h="4141470">
                  <a:moveTo>
                    <a:pt x="2915696" y="4141244"/>
                  </a:moveTo>
                  <a:lnTo>
                    <a:pt x="2923105" y="4000988"/>
                  </a:lnTo>
                </a:path>
                <a:path w="3063875" h="4141470">
                  <a:moveTo>
                    <a:pt x="2923105" y="3993615"/>
                  </a:moveTo>
                  <a:lnTo>
                    <a:pt x="2937840" y="3255478"/>
                  </a:lnTo>
                </a:path>
                <a:path w="3063875" h="4141470">
                  <a:moveTo>
                    <a:pt x="2937840" y="3248072"/>
                  </a:moveTo>
                  <a:lnTo>
                    <a:pt x="2982044" y="206785"/>
                  </a:lnTo>
                </a:path>
                <a:path w="3063875" h="4141470">
                  <a:moveTo>
                    <a:pt x="2982044" y="199462"/>
                  </a:moveTo>
                  <a:lnTo>
                    <a:pt x="2989453" y="22301"/>
                  </a:lnTo>
                </a:path>
                <a:path w="3063875" h="4141470">
                  <a:moveTo>
                    <a:pt x="2989453" y="14728"/>
                  </a:moveTo>
                  <a:lnTo>
                    <a:pt x="2996779" y="7406"/>
                  </a:lnTo>
                </a:path>
                <a:path w="3063875" h="4141470">
                  <a:moveTo>
                    <a:pt x="2996779" y="0"/>
                  </a:moveTo>
                  <a:lnTo>
                    <a:pt x="3004188" y="147620"/>
                  </a:lnTo>
                </a:path>
                <a:path w="3063875" h="4141470">
                  <a:moveTo>
                    <a:pt x="3004188" y="155026"/>
                  </a:moveTo>
                  <a:lnTo>
                    <a:pt x="3011597" y="900786"/>
                  </a:lnTo>
                </a:path>
                <a:path w="3063875" h="4141470">
                  <a:moveTo>
                    <a:pt x="3011597" y="908108"/>
                  </a:moveTo>
                  <a:lnTo>
                    <a:pt x="3055967" y="3942015"/>
                  </a:lnTo>
                </a:path>
                <a:path w="3063875" h="4141470">
                  <a:moveTo>
                    <a:pt x="3055967" y="3949387"/>
                  </a:moveTo>
                  <a:lnTo>
                    <a:pt x="3063376" y="4119126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276559" y="63070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287655" y="2199006"/>
              <a:ext cx="74295" cy="4119245"/>
            </a:xfrm>
            <a:custGeom>
              <a:avLst/>
              <a:gdLst/>
              <a:ahLst/>
              <a:cxnLst/>
              <a:rect l="l" t="t" r="r" b="b"/>
              <a:pathLst>
                <a:path w="74295" h="4119245">
                  <a:moveTo>
                    <a:pt x="0" y="4119143"/>
                  </a:moveTo>
                  <a:lnTo>
                    <a:pt x="7325" y="3964141"/>
                  </a:lnTo>
                </a:path>
                <a:path w="74295" h="4119245">
                  <a:moveTo>
                    <a:pt x="7325" y="3956768"/>
                  </a:moveTo>
                  <a:lnTo>
                    <a:pt x="22060" y="3196480"/>
                  </a:lnTo>
                </a:path>
                <a:path w="74295" h="4119245">
                  <a:moveTo>
                    <a:pt x="22060" y="3189157"/>
                  </a:moveTo>
                  <a:lnTo>
                    <a:pt x="66347" y="170005"/>
                  </a:lnTo>
                </a:path>
                <a:path w="74295" h="4119245">
                  <a:moveTo>
                    <a:pt x="66347" y="162599"/>
                  </a:moveTo>
                  <a:lnTo>
                    <a:pt x="73673" y="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4357641" y="218799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361329" y="2191684"/>
              <a:ext cx="74295" cy="4112260"/>
            </a:xfrm>
            <a:custGeom>
              <a:avLst/>
              <a:gdLst/>
              <a:ahLst/>
              <a:cxnLst/>
              <a:rect l="l" t="t" r="r" b="b"/>
              <a:pathLst>
                <a:path w="74295" h="4112260">
                  <a:moveTo>
                    <a:pt x="0" y="0"/>
                  </a:moveTo>
                  <a:lnTo>
                    <a:pt x="7408" y="162599"/>
                  </a:lnTo>
                </a:path>
                <a:path w="74295" h="4112260">
                  <a:moveTo>
                    <a:pt x="7408" y="169921"/>
                  </a:moveTo>
                  <a:lnTo>
                    <a:pt x="22143" y="937566"/>
                  </a:lnTo>
                </a:path>
                <a:path w="74295" h="4112260">
                  <a:moveTo>
                    <a:pt x="22143" y="944972"/>
                  </a:moveTo>
                  <a:lnTo>
                    <a:pt x="66431" y="3949354"/>
                  </a:lnTo>
                </a:path>
                <a:path w="74295" h="4112260">
                  <a:moveTo>
                    <a:pt x="66431" y="3956718"/>
                  </a:moveTo>
                  <a:lnTo>
                    <a:pt x="73756" y="411172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431398" y="63070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442494" y="2191684"/>
              <a:ext cx="1609725" cy="4126865"/>
            </a:xfrm>
            <a:custGeom>
              <a:avLst/>
              <a:gdLst/>
              <a:ahLst/>
              <a:cxnLst/>
              <a:rect l="l" t="t" r="r" b="b"/>
              <a:pathLst>
                <a:path w="1609725" h="4126865">
                  <a:moveTo>
                    <a:pt x="0" y="4111720"/>
                  </a:moveTo>
                  <a:lnTo>
                    <a:pt x="7325" y="3941981"/>
                  </a:lnTo>
                </a:path>
                <a:path w="1609725" h="4126865">
                  <a:moveTo>
                    <a:pt x="7325" y="3934609"/>
                  </a:moveTo>
                  <a:lnTo>
                    <a:pt x="22143" y="3159616"/>
                  </a:lnTo>
                </a:path>
                <a:path w="1609725" h="4126865">
                  <a:moveTo>
                    <a:pt x="22143" y="3152044"/>
                  </a:moveTo>
                  <a:lnTo>
                    <a:pt x="66597" y="162599"/>
                  </a:lnTo>
                </a:path>
                <a:path w="1609725" h="4126865">
                  <a:moveTo>
                    <a:pt x="66597" y="155026"/>
                  </a:moveTo>
                  <a:lnTo>
                    <a:pt x="66597" y="7322"/>
                  </a:lnTo>
                </a:path>
                <a:path w="1609725" h="4126865">
                  <a:moveTo>
                    <a:pt x="66597" y="0"/>
                  </a:moveTo>
                  <a:lnTo>
                    <a:pt x="73923" y="7322"/>
                  </a:lnTo>
                </a:path>
                <a:path w="1609725" h="4126865">
                  <a:moveTo>
                    <a:pt x="73923" y="14895"/>
                  </a:moveTo>
                  <a:lnTo>
                    <a:pt x="81332" y="192056"/>
                  </a:lnTo>
                </a:path>
                <a:path w="1609725" h="4126865">
                  <a:moveTo>
                    <a:pt x="81332" y="199379"/>
                  </a:moveTo>
                  <a:lnTo>
                    <a:pt x="96066" y="981836"/>
                  </a:lnTo>
                </a:path>
                <a:path w="1609725" h="4126865">
                  <a:moveTo>
                    <a:pt x="96066" y="989158"/>
                  </a:moveTo>
                  <a:lnTo>
                    <a:pt x="132945" y="3668800"/>
                  </a:lnTo>
                </a:path>
                <a:path w="1609725" h="4126865">
                  <a:moveTo>
                    <a:pt x="132945" y="3676206"/>
                  </a:moveTo>
                  <a:lnTo>
                    <a:pt x="147679" y="4119093"/>
                  </a:lnTo>
                </a:path>
                <a:path w="1609725" h="4126865">
                  <a:moveTo>
                    <a:pt x="147679" y="4126466"/>
                  </a:moveTo>
                  <a:lnTo>
                    <a:pt x="155088" y="4111720"/>
                  </a:lnTo>
                </a:path>
                <a:path w="1609725" h="4126865">
                  <a:moveTo>
                    <a:pt x="155088" y="4104356"/>
                  </a:moveTo>
                  <a:lnTo>
                    <a:pt x="162414" y="3919863"/>
                  </a:lnTo>
                </a:path>
                <a:path w="1609725" h="4126865">
                  <a:moveTo>
                    <a:pt x="162414" y="3912490"/>
                  </a:moveTo>
                  <a:lnTo>
                    <a:pt x="177149" y="3115180"/>
                  </a:lnTo>
                </a:path>
                <a:path w="1609725" h="4126865">
                  <a:moveTo>
                    <a:pt x="177149" y="3107774"/>
                  </a:moveTo>
                  <a:lnTo>
                    <a:pt x="206702" y="443111"/>
                  </a:lnTo>
                </a:path>
                <a:path w="1609725" h="4126865">
                  <a:moveTo>
                    <a:pt x="206702" y="435539"/>
                  </a:moveTo>
                  <a:lnTo>
                    <a:pt x="214027" y="147620"/>
                  </a:lnTo>
                </a:path>
                <a:path w="1609725" h="4126865">
                  <a:moveTo>
                    <a:pt x="214027" y="140214"/>
                  </a:moveTo>
                  <a:lnTo>
                    <a:pt x="221436" y="7322"/>
                  </a:lnTo>
                </a:path>
                <a:path w="1609725" h="4126865">
                  <a:moveTo>
                    <a:pt x="221436" y="0"/>
                  </a:moveTo>
                  <a:lnTo>
                    <a:pt x="228762" y="22301"/>
                  </a:lnTo>
                </a:path>
                <a:path w="1609725" h="4126865">
                  <a:moveTo>
                    <a:pt x="228762" y="29707"/>
                  </a:moveTo>
                  <a:lnTo>
                    <a:pt x="236171" y="214191"/>
                  </a:lnTo>
                </a:path>
                <a:path w="1609725" h="4126865">
                  <a:moveTo>
                    <a:pt x="236171" y="221514"/>
                  </a:moveTo>
                  <a:lnTo>
                    <a:pt x="250906" y="1026272"/>
                  </a:lnTo>
                </a:path>
                <a:path w="1609725" h="4126865">
                  <a:moveTo>
                    <a:pt x="250906" y="1033594"/>
                  </a:moveTo>
                  <a:lnTo>
                    <a:pt x="288034" y="3698340"/>
                  </a:lnTo>
                </a:path>
                <a:path w="1609725" h="4126865">
                  <a:moveTo>
                    <a:pt x="288034" y="3705663"/>
                  </a:moveTo>
                  <a:lnTo>
                    <a:pt x="295359" y="3986209"/>
                  </a:lnTo>
                </a:path>
                <a:path w="1609725" h="4126865">
                  <a:moveTo>
                    <a:pt x="295359" y="3993582"/>
                  </a:moveTo>
                  <a:lnTo>
                    <a:pt x="302768" y="4119093"/>
                  </a:lnTo>
                </a:path>
                <a:path w="1609725" h="4126865">
                  <a:moveTo>
                    <a:pt x="302768" y="4126466"/>
                  </a:moveTo>
                  <a:lnTo>
                    <a:pt x="310094" y="4096983"/>
                  </a:lnTo>
                </a:path>
                <a:path w="1609725" h="4126865">
                  <a:moveTo>
                    <a:pt x="310094" y="4089610"/>
                  </a:moveTo>
                  <a:lnTo>
                    <a:pt x="317503" y="3890381"/>
                  </a:lnTo>
                </a:path>
                <a:path w="1609725" h="4126865">
                  <a:moveTo>
                    <a:pt x="317503" y="3883008"/>
                  </a:moveTo>
                  <a:lnTo>
                    <a:pt x="332238" y="3070911"/>
                  </a:lnTo>
                </a:path>
                <a:path w="1609725" h="4126865">
                  <a:moveTo>
                    <a:pt x="332238" y="3063588"/>
                  </a:moveTo>
                  <a:lnTo>
                    <a:pt x="361707" y="413404"/>
                  </a:lnTo>
                </a:path>
                <a:path w="1609725" h="4126865">
                  <a:moveTo>
                    <a:pt x="361707" y="405998"/>
                  </a:moveTo>
                  <a:lnTo>
                    <a:pt x="369116" y="132891"/>
                  </a:lnTo>
                </a:path>
                <a:path w="1609725" h="4126865">
                  <a:moveTo>
                    <a:pt x="369116" y="125485"/>
                  </a:moveTo>
                  <a:lnTo>
                    <a:pt x="376525" y="7322"/>
                  </a:lnTo>
                </a:path>
                <a:path w="1609725" h="4126865">
                  <a:moveTo>
                    <a:pt x="376525" y="0"/>
                  </a:moveTo>
                  <a:lnTo>
                    <a:pt x="383851" y="37030"/>
                  </a:lnTo>
                </a:path>
                <a:path w="1609725" h="4126865">
                  <a:moveTo>
                    <a:pt x="383851" y="44436"/>
                  </a:moveTo>
                  <a:lnTo>
                    <a:pt x="391260" y="243649"/>
                  </a:lnTo>
                </a:path>
                <a:path w="1609725" h="4126865">
                  <a:moveTo>
                    <a:pt x="391260" y="251055"/>
                  </a:moveTo>
                  <a:lnTo>
                    <a:pt x="405995" y="1070458"/>
                  </a:lnTo>
                </a:path>
                <a:path w="1609725" h="4126865">
                  <a:moveTo>
                    <a:pt x="405995" y="1077864"/>
                  </a:moveTo>
                  <a:lnTo>
                    <a:pt x="442873" y="3720392"/>
                  </a:lnTo>
                </a:path>
                <a:path w="1609725" h="4126865">
                  <a:moveTo>
                    <a:pt x="442873" y="3727798"/>
                  </a:moveTo>
                  <a:lnTo>
                    <a:pt x="450199" y="4000946"/>
                  </a:lnTo>
                </a:path>
                <a:path w="1609725" h="4126865">
                  <a:moveTo>
                    <a:pt x="450199" y="4008319"/>
                  </a:moveTo>
                  <a:lnTo>
                    <a:pt x="457608" y="4119093"/>
                  </a:lnTo>
                </a:path>
                <a:path w="1609725" h="4126865">
                  <a:moveTo>
                    <a:pt x="457608" y="4126466"/>
                  </a:moveTo>
                  <a:lnTo>
                    <a:pt x="465017" y="4082238"/>
                  </a:lnTo>
                </a:path>
                <a:path w="1609725" h="4126865">
                  <a:moveTo>
                    <a:pt x="465017" y="4074865"/>
                  </a:moveTo>
                  <a:lnTo>
                    <a:pt x="472592" y="3868063"/>
                  </a:lnTo>
                </a:path>
                <a:path w="1609725" h="4126865">
                  <a:moveTo>
                    <a:pt x="472592" y="3860690"/>
                  </a:moveTo>
                  <a:lnTo>
                    <a:pt x="487327" y="3026724"/>
                  </a:lnTo>
                </a:path>
                <a:path w="1609725" h="4126865">
                  <a:moveTo>
                    <a:pt x="487327" y="3019318"/>
                  </a:moveTo>
                  <a:lnTo>
                    <a:pt x="516796" y="383947"/>
                  </a:lnTo>
                </a:path>
                <a:path w="1609725" h="4126865">
                  <a:moveTo>
                    <a:pt x="516796" y="376541"/>
                  </a:moveTo>
                  <a:lnTo>
                    <a:pt x="524205" y="118163"/>
                  </a:lnTo>
                </a:path>
                <a:path w="1609725" h="4126865">
                  <a:moveTo>
                    <a:pt x="524205" y="110757"/>
                  </a:moveTo>
                  <a:lnTo>
                    <a:pt x="531531" y="7322"/>
                  </a:lnTo>
                </a:path>
                <a:path w="1609725" h="4126865">
                  <a:moveTo>
                    <a:pt x="531531" y="0"/>
                  </a:moveTo>
                  <a:lnTo>
                    <a:pt x="538940" y="51758"/>
                  </a:lnTo>
                </a:path>
                <a:path w="1609725" h="4126865">
                  <a:moveTo>
                    <a:pt x="538940" y="59164"/>
                  </a:moveTo>
                  <a:lnTo>
                    <a:pt x="546266" y="265783"/>
                  </a:lnTo>
                </a:path>
                <a:path w="1609725" h="4126865">
                  <a:moveTo>
                    <a:pt x="546266" y="273106"/>
                  </a:moveTo>
                  <a:lnTo>
                    <a:pt x="561083" y="1114644"/>
                  </a:lnTo>
                </a:path>
                <a:path w="1609725" h="4126865">
                  <a:moveTo>
                    <a:pt x="561083" y="1122050"/>
                  </a:moveTo>
                  <a:lnTo>
                    <a:pt x="597879" y="3750124"/>
                  </a:lnTo>
                </a:path>
                <a:path w="1609725" h="4126865">
                  <a:moveTo>
                    <a:pt x="597879" y="3757497"/>
                  </a:moveTo>
                  <a:lnTo>
                    <a:pt x="605288" y="4008319"/>
                  </a:lnTo>
                </a:path>
                <a:path w="1609725" h="4126865">
                  <a:moveTo>
                    <a:pt x="605288" y="4015900"/>
                  </a:moveTo>
                  <a:lnTo>
                    <a:pt x="612697" y="4119093"/>
                  </a:lnTo>
                </a:path>
                <a:path w="1609725" h="4126865">
                  <a:moveTo>
                    <a:pt x="612697" y="4126466"/>
                  </a:moveTo>
                  <a:lnTo>
                    <a:pt x="620022" y="4067492"/>
                  </a:lnTo>
                </a:path>
                <a:path w="1609725" h="4126865">
                  <a:moveTo>
                    <a:pt x="620022" y="4060128"/>
                  </a:moveTo>
                  <a:lnTo>
                    <a:pt x="627431" y="3838580"/>
                  </a:lnTo>
                </a:path>
                <a:path w="1609725" h="4126865">
                  <a:moveTo>
                    <a:pt x="627431" y="3831207"/>
                  </a:moveTo>
                  <a:lnTo>
                    <a:pt x="634757" y="2982288"/>
                  </a:lnTo>
                </a:path>
                <a:path w="1609725" h="4126865">
                  <a:moveTo>
                    <a:pt x="634757" y="2974882"/>
                  </a:moveTo>
                  <a:lnTo>
                    <a:pt x="671635" y="361812"/>
                  </a:lnTo>
                </a:path>
                <a:path w="1609725" h="4126865">
                  <a:moveTo>
                    <a:pt x="671635" y="354406"/>
                  </a:moveTo>
                  <a:lnTo>
                    <a:pt x="679044" y="103351"/>
                  </a:lnTo>
                </a:path>
                <a:path w="1609725" h="4126865">
                  <a:moveTo>
                    <a:pt x="679044" y="96028"/>
                  </a:moveTo>
                  <a:lnTo>
                    <a:pt x="686620" y="7322"/>
                  </a:lnTo>
                </a:path>
                <a:path w="1609725" h="4126865">
                  <a:moveTo>
                    <a:pt x="686620" y="0"/>
                  </a:moveTo>
                  <a:lnTo>
                    <a:pt x="694029" y="66570"/>
                  </a:lnTo>
                </a:path>
                <a:path w="1609725" h="4126865">
                  <a:moveTo>
                    <a:pt x="694029" y="73893"/>
                  </a:moveTo>
                  <a:lnTo>
                    <a:pt x="701354" y="295241"/>
                  </a:lnTo>
                </a:path>
                <a:path w="1609725" h="4126865">
                  <a:moveTo>
                    <a:pt x="701354" y="302813"/>
                  </a:moveTo>
                  <a:lnTo>
                    <a:pt x="716089" y="1166486"/>
                  </a:lnTo>
                </a:path>
                <a:path w="1609725" h="4126865">
                  <a:moveTo>
                    <a:pt x="716089" y="1173892"/>
                  </a:moveTo>
                  <a:lnTo>
                    <a:pt x="752968" y="3772234"/>
                  </a:lnTo>
                </a:path>
                <a:path w="1609725" h="4126865">
                  <a:moveTo>
                    <a:pt x="752968" y="3779607"/>
                  </a:moveTo>
                  <a:lnTo>
                    <a:pt x="760376" y="4023264"/>
                  </a:lnTo>
                </a:path>
                <a:path w="1609725" h="4126865">
                  <a:moveTo>
                    <a:pt x="760376" y="4030637"/>
                  </a:moveTo>
                  <a:lnTo>
                    <a:pt x="767702" y="4111720"/>
                  </a:lnTo>
                </a:path>
                <a:path w="1609725" h="4126865">
                  <a:moveTo>
                    <a:pt x="767702" y="4119093"/>
                  </a:moveTo>
                  <a:lnTo>
                    <a:pt x="767702" y="4052755"/>
                  </a:lnTo>
                </a:path>
                <a:path w="1609725" h="4126865">
                  <a:moveTo>
                    <a:pt x="767702" y="4045382"/>
                  </a:moveTo>
                  <a:lnTo>
                    <a:pt x="775111" y="3809089"/>
                  </a:lnTo>
                </a:path>
                <a:path w="1609725" h="4126865">
                  <a:moveTo>
                    <a:pt x="775111" y="3801717"/>
                  </a:moveTo>
                  <a:lnTo>
                    <a:pt x="789846" y="2930696"/>
                  </a:lnTo>
                </a:path>
                <a:path w="1609725" h="4126865">
                  <a:moveTo>
                    <a:pt x="789846" y="2923290"/>
                  </a:moveTo>
                  <a:lnTo>
                    <a:pt x="826724" y="339677"/>
                  </a:lnTo>
                </a:path>
                <a:path w="1609725" h="4126865">
                  <a:moveTo>
                    <a:pt x="826724" y="332271"/>
                  </a:moveTo>
                  <a:lnTo>
                    <a:pt x="834133" y="96028"/>
                  </a:lnTo>
                </a:path>
                <a:path w="1609725" h="4126865">
                  <a:moveTo>
                    <a:pt x="834133" y="88622"/>
                  </a:moveTo>
                  <a:lnTo>
                    <a:pt x="841459" y="7322"/>
                  </a:lnTo>
                </a:path>
                <a:path w="1609725" h="4126865">
                  <a:moveTo>
                    <a:pt x="841459" y="0"/>
                  </a:moveTo>
                  <a:lnTo>
                    <a:pt x="848868" y="81299"/>
                  </a:lnTo>
                </a:path>
                <a:path w="1609725" h="4126865">
                  <a:moveTo>
                    <a:pt x="848868" y="88622"/>
                  </a:moveTo>
                  <a:lnTo>
                    <a:pt x="856194" y="324948"/>
                  </a:lnTo>
                </a:path>
                <a:path w="1609725" h="4126865">
                  <a:moveTo>
                    <a:pt x="856194" y="332271"/>
                  </a:moveTo>
                  <a:lnTo>
                    <a:pt x="870928" y="1210756"/>
                  </a:lnTo>
                </a:path>
                <a:path w="1609725" h="4126865">
                  <a:moveTo>
                    <a:pt x="870928" y="1218079"/>
                  </a:moveTo>
                  <a:lnTo>
                    <a:pt x="908056" y="3794352"/>
                  </a:lnTo>
                </a:path>
                <a:path w="1609725" h="4126865">
                  <a:moveTo>
                    <a:pt x="908056" y="3801717"/>
                  </a:moveTo>
                  <a:lnTo>
                    <a:pt x="908056" y="4030637"/>
                  </a:lnTo>
                </a:path>
                <a:path w="1609725" h="4126865">
                  <a:moveTo>
                    <a:pt x="908056" y="4038010"/>
                  </a:moveTo>
                  <a:lnTo>
                    <a:pt x="915382" y="4111720"/>
                  </a:lnTo>
                </a:path>
                <a:path w="1609725" h="4126865">
                  <a:moveTo>
                    <a:pt x="915382" y="4119093"/>
                  </a:moveTo>
                  <a:lnTo>
                    <a:pt x="922791" y="4030637"/>
                  </a:lnTo>
                </a:path>
                <a:path w="1609725" h="4126865">
                  <a:moveTo>
                    <a:pt x="922791" y="4023264"/>
                  </a:moveTo>
                  <a:lnTo>
                    <a:pt x="930200" y="3779607"/>
                  </a:lnTo>
                </a:path>
                <a:path w="1609725" h="4126865">
                  <a:moveTo>
                    <a:pt x="930200" y="3772234"/>
                  </a:moveTo>
                  <a:lnTo>
                    <a:pt x="944935" y="2886426"/>
                  </a:lnTo>
                </a:path>
                <a:path w="1609725" h="4126865">
                  <a:moveTo>
                    <a:pt x="944935" y="2879104"/>
                  </a:moveTo>
                  <a:lnTo>
                    <a:pt x="981813" y="310219"/>
                  </a:lnTo>
                </a:path>
                <a:path w="1609725" h="4126865">
                  <a:moveTo>
                    <a:pt x="981813" y="302813"/>
                  </a:moveTo>
                  <a:lnTo>
                    <a:pt x="989139" y="81299"/>
                  </a:lnTo>
                </a:path>
                <a:path w="1609725" h="4126865">
                  <a:moveTo>
                    <a:pt x="989139" y="73893"/>
                  </a:moveTo>
                  <a:lnTo>
                    <a:pt x="996548" y="14895"/>
                  </a:lnTo>
                </a:path>
                <a:path w="1609725" h="4126865">
                  <a:moveTo>
                    <a:pt x="996548" y="7322"/>
                  </a:moveTo>
                  <a:lnTo>
                    <a:pt x="1003874" y="96028"/>
                  </a:lnTo>
                </a:path>
                <a:path w="1609725" h="4126865">
                  <a:moveTo>
                    <a:pt x="1003874" y="103351"/>
                  </a:moveTo>
                  <a:lnTo>
                    <a:pt x="1011283" y="354406"/>
                  </a:lnTo>
                </a:path>
                <a:path w="1609725" h="4126865">
                  <a:moveTo>
                    <a:pt x="1011283" y="361812"/>
                  </a:moveTo>
                  <a:lnTo>
                    <a:pt x="1026017" y="1254942"/>
                  </a:lnTo>
                </a:path>
                <a:path w="1609725" h="4126865">
                  <a:moveTo>
                    <a:pt x="1026017" y="1262348"/>
                  </a:moveTo>
                  <a:lnTo>
                    <a:pt x="1055570" y="3816462"/>
                  </a:lnTo>
                </a:path>
                <a:path w="1609725" h="4126865">
                  <a:moveTo>
                    <a:pt x="1055570" y="3823835"/>
                  </a:moveTo>
                  <a:lnTo>
                    <a:pt x="1062896" y="4045382"/>
                  </a:lnTo>
                </a:path>
                <a:path w="1609725" h="4126865">
                  <a:moveTo>
                    <a:pt x="1062896" y="4052755"/>
                  </a:moveTo>
                  <a:lnTo>
                    <a:pt x="1070305" y="4104356"/>
                  </a:lnTo>
                </a:path>
                <a:path w="1609725" h="4126865">
                  <a:moveTo>
                    <a:pt x="1070305" y="4111720"/>
                  </a:moveTo>
                  <a:lnTo>
                    <a:pt x="1077630" y="4015900"/>
                  </a:lnTo>
                </a:path>
                <a:path w="1609725" h="4126865">
                  <a:moveTo>
                    <a:pt x="1077630" y="4008319"/>
                  </a:moveTo>
                  <a:lnTo>
                    <a:pt x="1092365" y="3344101"/>
                  </a:lnTo>
                </a:path>
                <a:path w="1609725" h="4126865">
                  <a:moveTo>
                    <a:pt x="1092365" y="3336695"/>
                  </a:moveTo>
                  <a:lnTo>
                    <a:pt x="1136819" y="287835"/>
                  </a:lnTo>
                </a:path>
                <a:path w="1609725" h="4126865">
                  <a:moveTo>
                    <a:pt x="1136819" y="280512"/>
                  </a:moveTo>
                  <a:lnTo>
                    <a:pt x="1144228" y="73893"/>
                  </a:lnTo>
                </a:path>
                <a:path w="1609725" h="4126865">
                  <a:moveTo>
                    <a:pt x="1144228" y="66570"/>
                  </a:moveTo>
                  <a:lnTo>
                    <a:pt x="1151637" y="22301"/>
                  </a:lnTo>
                </a:path>
                <a:path w="1609725" h="4126865">
                  <a:moveTo>
                    <a:pt x="1151637" y="14895"/>
                  </a:moveTo>
                  <a:lnTo>
                    <a:pt x="1158963" y="118163"/>
                  </a:lnTo>
                </a:path>
                <a:path w="1609725" h="4126865">
                  <a:moveTo>
                    <a:pt x="1158963" y="125485"/>
                  </a:moveTo>
                  <a:lnTo>
                    <a:pt x="1173697" y="797351"/>
                  </a:lnTo>
                </a:path>
                <a:path w="1609725" h="4126865">
                  <a:moveTo>
                    <a:pt x="1173697" y="804674"/>
                  </a:moveTo>
                  <a:lnTo>
                    <a:pt x="1210576" y="3838580"/>
                  </a:lnTo>
                </a:path>
                <a:path w="1609725" h="4126865">
                  <a:moveTo>
                    <a:pt x="1210576" y="3845945"/>
                  </a:moveTo>
                  <a:lnTo>
                    <a:pt x="1217985" y="4052755"/>
                  </a:lnTo>
                </a:path>
                <a:path w="1609725" h="4126865">
                  <a:moveTo>
                    <a:pt x="1217985" y="4060128"/>
                  </a:moveTo>
                  <a:lnTo>
                    <a:pt x="1225310" y="4096983"/>
                  </a:lnTo>
                </a:path>
                <a:path w="1609725" h="4126865">
                  <a:moveTo>
                    <a:pt x="1225310" y="4104356"/>
                  </a:moveTo>
                  <a:lnTo>
                    <a:pt x="1232719" y="3993582"/>
                  </a:lnTo>
                </a:path>
                <a:path w="1609725" h="4126865">
                  <a:moveTo>
                    <a:pt x="1232719" y="3986209"/>
                  </a:moveTo>
                  <a:lnTo>
                    <a:pt x="1247454" y="3307237"/>
                  </a:lnTo>
                </a:path>
                <a:path w="1609725" h="4126865">
                  <a:moveTo>
                    <a:pt x="1247454" y="3299665"/>
                  </a:moveTo>
                  <a:lnTo>
                    <a:pt x="1291741" y="273106"/>
                  </a:lnTo>
                </a:path>
                <a:path w="1609725" h="4126865">
                  <a:moveTo>
                    <a:pt x="1291741" y="265783"/>
                  </a:moveTo>
                  <a:lnTo>
                    <a:pt x="1299067" y="66570"/>
                  </a:lnTo>
                </a:path>
                <a:path w="1609725" h="4126865">
                  <a:moveTo>
                    <a:pt x="1299067" y="59164"/>
                  </a:moveTo>
                  <a:lnTo>
                    <a:pt x="1306476" y="29707"/>
                  </a:lnTo>
                </a:path>
                <a:path w="1609725" h="4126865">
                  <a:moveTo>
                    <a:pt x="1306476" y="22301"/>
                  </a:moveTo>
                  <a:lnTo>
                    <a:pt x="1313802" y="140214"/>
                  </a:lnTo>
                </a:path>
                <a:path w="1609725" h="4126865">
                  <a:moveTo>
                    <a:pt x="1313802" y="147620"/>
                  </a:moveTo>
                  <a:lnTo>
                    <a:pt x="1328786" y="834132"/>
                  </a:lnTo>
                </a:path>
                <a:path w="1609725" h="4126865">
                  <a:moveTo>
                    <a:pt x="1328786" y="841538"/>
                  </a:moveTo>
                  <a:lnTo>
                    <a:pt x="1365665" y="3860690"/>
                  </a:lnTo>
                </a:path>
                <a:path w="1609725" h="4126865">
                  <a:moveTo>
                    <a:pt x="1365665" y="3868063"/>
                  </a:moveTo>
                  <a:lnTo>
                    <a:pt x="1372990" y="4060128"/>
                  </a:lnTo>
                </a:path>
                <a:path w="1609725" h="4126865">
                  <a:moveTo>
                    <a:pt x="1372990" y="4067492"/>
                  </a:moveTo>
                  <a:lnTo>
                    <a:pt x="1380399" y="4089610"/>
                  </a:lnTo>
                </a:path>
                <a:path w="1609725" h="4126865">
                  <a:moveTo>
                    <a:pt x="1380399" y="4096983"/>
                  </a:moveTo>
                  <a:lnTo>
                    <a:pt x="1387808" y="3971464"/>
                  </a:lnTo>
                </a:path>
                <a:path w="1609725" h="4126865">
                  <a:moveTo>
                    <a:pt x="1387808" y="3964091"/>
                  </a:moveTo>
                  <a:lnTo>
                    <a:pt x="1402543" y="3262801"/>
                  </a:lnTo>
                </a:path>
                <a:path w="1609725" h="4126865">
                  <a:moveTo>
                    <a:pt x="1402543" y="3255395"/>
                  </a:moveTo>
                  <a:lnTo>
                    <a:pt x="1446747" y="251055"/>
                  </a:lnTo>
                </a:path>
                <a:path w="1609725" h="4126865">
                  <a:moveTo>
                    <a:pt x="1446747" y="243649"/>
                  </a:moveTo>
                  <a:lnTo>
                    <a:pt x="1454156" y="59164"/>
                  </a:lnTo>
                </a:path>
                <a:path w="1609725" h="4126865">
                  <a:moveTo>
                    <a:pt x="1454156" y="51758"/>
                  </a:moveTo>
                  <a:lnTo>
                    <a:pt x="1461482" y="37030"/>
                  </a:lnTo>
                </a:path>
                <a:path w="1609725" h="4126865">
                  <a:moveTo>
                    <a:pt x="1461482" y="29707"/>
                  </a:moveTo>
                  <a:lnTo>
                    <a:pt x="1468891" y="162599"/>
                  </a:lnTo>
                </a:path>
                <a:path w="1609725" h="4126865">
                  <a:moveTo>
                    <a:pt x="1468891" y="169921"/>
                  </a:moveTo>
                  <a:lnTo>
                    <a:pt x="1476300" y="878568"/>
                  </a:lnTo>
                </a:path>
                <a:path w="1609725" h="4126865">
                  <a:moveTo>
                    <a:pt x="1476300" y="885974"/>
                  </a:moveTo>
                  <a:lnTo>
                    <a:pt x="1520504" y="3883008"/>
                  </a:lnTo>
                </a:path>
                <a:path w="1609725" h="4126865">
                  <a:moveTo>
                    <a:pt x="1520504" y="3890381"/>
                  </a:moveTo>
                  <a:lnTo>
                    <a:pt x="1527913" y="4067492"/>
                  </a:lnTo>
                </a:path>
                <a:path w="1609725" h="4126865">
                  <a:moveTo>
                    <a:pt x="1527913" y="4074865"/>
                  </a:moveTo>
                  <a:lnTo>
                    <a:pt x="1535488" y="4082238"/>
                  </a:lnTo>
                </a:path>
                <a:path w="1609725" h="4126865">
                  <a:moveTo>
                    <a:pt x="1535488" y="4089610"/>
                  </a:moveTo>
                  <a:lnTo>
                    <a:pt x="1542814" y="3949354"/>
                  </a:lnTo>
                </a:path>
                <a:path w="1609725" h="4126865">
                  <a:moveTo>
                    <a:pt x="1542814" y="3941981"/>
                  </a:moveTo>
                  <a:lnTo>
                    <a:pt x="1557632" y="3218531"/>
                  </a:lnTo>
                </a:path>
                <a:path w="1609725" h="4126865">
                  <a:moveTo>
                    <a:pt x="1557632" y="3211209"/>
                  </a:moveTo>
                  <a:lnTo>
                    <a:pt x="1601836" y="228920"/>
                  </a:lnTo>
                </a:path>
                <a:path w="1609725" h="4126865">
                  <a:moveTo>
                    <a:pt x="1601836" y="221514"/>
                  </a:moveTo>
                  <a:lnTo>
                    <a:pt x="1609245" y="51758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048053" y="223243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051740" y="2228714"/>
              <a:ext cx="74295" cy="4030979"/>
            </a:xfrm>
            <a:custGeom>
              <a:avLst/>
              <a:gdLst/>
              <a:ahLst/>
              <a:cxnLst/>
              <a:rect l="l" t="t" r="r" b="b"/>
              <a:pathLst>
                <a:path w="74295" h="4030979">
                  <a:moveTo>
                    <a:pt x="0" y="0"/>
                  </a:moveTo>
                  <a:lnTo>
                    <a:pt x="7325" y="147620"/>
                  </a:lnTo>
                </a:path>
                <a:path w="74295" h="4030979">
                  <a:moveTo>
                    <a:pt x="7325" y="155026"/>
                  </a:moveTo>
                  <a:lnTo>
                    <a:pt x="22060" y="885807"/>
                  </a:lnTo>
                </a:path>
                <a:path w="74295" h="4030979">
                  <a:moveTo>
                    <a:pt x="22060" y="893130"/>
                  </a:moveTo>
                  <a:lnTo>
                    <a:pt x="66347" y="3860723"/>
                  </a:lnTo>
                </a:path>
                <a:path w="74295" h="4030979">
                  <a:moveTo>
                    <a:pt x="66347" y="3868096"/>
                  </a:moveTo>
                  <a:lnTo>
                    <a:pt x="73673" y="4030462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121726" y="62628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132822" y="2243442"/>
              <a:ext cx="66675" cy="4030979"/>
            </a:xfrm>
            <a:custGeom>
              <a:avLst/>
              <a:gdLst/>
              <a:ahLst/>
              <a:cxnLst/>
              <a:rect l="l" t="t" r="r" b="b"/>
              <a:pathLst>
                <a:path w="66675" h="4030979">
                  <a:moveTo>
                    <a:pt x="0" y="4030479"/>
                  </a:moveTo>
                  <a:lnTo>
                    <a:pt x="7408" y="3875477"/>
                  </a:lnTo>
                </a:path>
                <a:path w="66675" h="4030979">
                  <a:moveTo>
                    <a:pt x="7408" y="3868104"/>
                  </a:moveTo>
                  <a:lnTo>
                    <a:pt x="22143" y="3129992"/>
                  </a:lnTo>
                </a:path>
                <a:path w="66675" h="4030979">
                  <a:moveTo>
                    <a:pt x="22143" y="3122586"/>
                  </a:moveTo>
                  <a:lnTo>
                    <a:pt x="59188" y="162432"/>
                  </a:lnTo>
                </a:path>
                <a:path w="66675" h="4030979">
                  <a:moveTo>
                    <a:pt x="59188" y="155026"/>
                  </a:moveTo>
                  <a:lnTo>
                    <a:pt x="66597" y="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195733" y="223243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206746" y="2228714"/>
              <a:ext cx="1764664" cy="4045585"/>
            </a:xfrm>
            <a:custGeom>
              <a:avLst/>
              <a:gdLst/>
              <a:ahLst/>
              <a:cxnLst/>
              <a:rect l="l" t="t" r="r" b="b"/>
              <a:pathLst>
                <a:path w="1764665" h="4045585">
                  <a:moveTo>
                    <a:pt x="0" y="7406"/>
                  </a:moveTo>
                  <a:lnTo>
                    <a:pt x="7408" y="169755"/>
                  </a:lnTo>
                </a:path>
                <a:path w="1764665" h="4045585">
                  <a:moveTo>
                    <a:pt x="7408" y="177161"/>
                  </a:moveTo>
                  <a:lnTo>
                    <a:pt x="22143" y="929994"/>
                  </a:lnTo>
                </a:path>
                <a:path w="1764665" h="4045585">
                  <a:moveTo>
                    <a:pt x="22143" y="937400"/>
                  </a:moveTo>
                  <a:lnTo>
                    <a:pt x="66431" y="3882833"/>
                  </a:lnTo>
                </a:path>
                <a:path w="1764665" h="4045585">
                  <a:moveTo>
                    <a:pt x="66431" y="3890206"/>
                  </a:moveTo>
                  <a:lnTo>
                    <a:pt x="73756" y="4037835"/>
                  </a:lnTo>
                </a:path>
                <a:path w="1764665" h="4045585">
                  <a:moveTo>
                    <a:pt x="73756" y="4045208"/>
                  </a:moveTo>
                  <a:lnTo>
                    <a:pt x="81165" y="4037835"/>
                  </a:lnTo>
                </a:path>
                <a:path w="1764665" h="4045585">
                  <a:moveTo>
                    <a:pt x="81165" y="4030462"/>
                  </a:moveTo>
                  <a:lnTo>
                    <a:pt x="88491" y="3868096"/>
                  </a:lnTo>
                </a:path>
                <a:path w="1764665" h="4045585">
                  <a:moveTo>
                    <a:pt x="88491" y="3860723"/>
                  </a:moveTo>
                  <a:lnTo>
                    <a:pt x="103226" y="3100285"/>
                  </a:lnTo>
                </a:path>
                <a:path w="1764665" h="4045585">
                  <a:moveTo>
                    <a:pt x="103226" y="3092879"/>
                  </a:moveTo>
                  <a:lnTo>
                    <a:pt x="140104" y="162349"/>
                  </a:lnTo>
                </a:path>
                <a:path w="1764665" h="4045585">
                  <a:moveTo>
                    <a:pt x="140104" y="155026"/>
                  </a:moveTo>
                  <a:lnTo>
                    <a:pt x="147513" y="7406"/>
                  </a:lnTo>
                </a:path>
                <a:path w="1764665" h="4045585">
                  <a:moveTo>
                    <a:pt x="147513" y="0"/>
                  </a:moveTo>
                  <a:lnTo>
                    <a:pt x="154922" y="14728"/>
                  </a:lnTo>
                </a:path>
                <a:path w="1764665" h="4045585">
                  <a:moveTo>
                    <a:pt x="154922" y="22134"/>
                  </a:moveTo>
                  <a:lnTo>
                    <a:pt x="162248" y="191890"/>
                  </a:lnTo>
                </a:path>
                <a:path w="1764665" h="4045585">
                  <a:moveTo>
                    <a:pt x="162248" y="199213"/>
                  </a:moveTo>
                  <a:lnTo>
                    <a:pt x="176982" y="974263"/>
                  </a:lnTo>
                </a:path>
                <a:path w="1764665" h="4045585">
                  <a:moveTo>
                    <a:pt x="176982" y="981836"/>
                  </a:moveTo>
                  <a:lnTo>
                    <a:pt x="214110" y="3602312"/>
                  </a:lnTo>
                </a:path>
                <a:path w="1764665" h="4045585">
                  <a:moveTo>
                    <a:pt x="214110" y="3609718"/>
                  </a:moveTo>
                  <a:lnTo>
                    <a:pt x="228845" y="4037835"/>
                  </a:lnTo>
                </a:path>
                <a:path w="1764665" h="4045585">
                  <a:moveTo>
                    <a:pt x="228845" y="4045208"/>
                  </a:moveTo>
                  <a:lnTo>
                    <a:pt x="236171" y="4030462"/>
                  </a:lnTo>
                </a:path>
                <a:path w="1764665" h="4045585">
                  <a:moveTo>
                    <a:pt x="236171" y="4023098"/>
                  </a:moveTo>
                  <a:lnTo>
                    <a:pt x="243580" y="3845978"/>
                  </a:lnTo>
                </a:path>
                <a:path w="1764665" h="4045585">
                  <a:moveTo>
                    <a:pt x="243580" y="3838605"/>
                  </a:moveTo>
                  <a:lnTo>
                    <a:pt x="258315" y="3056015"/>
                  </a:lnTo>
                </a:path>
                <a:path w="1764665" h="4045585">
                  <a:moveTo>
                    <a:pt x="258315" y="3048693"/>
                  </a:moveTo>
                  <a:lnTo>
                    <a:pt x="287784" y="435539"/>
                  </a:lnTo>
                </a:path>
                <a:path w="1764665" h="4045585">
                  <a:moveTo>
                    <a:pt x="287784" y="428133"/>
                  </a:moveTo>
                  <a:lnTo>
                    <a:pt x="295193" y="147620"/>
                  </a:lnTo>
                </a:path>
                <a:path w="1764665" h="4045585">
                  <a:moveTo>
                    <a:pt x="295193" y="140297"/>
                  </a:moveTo>
                  <a:lnTo>
                    <a:pt x="302602" y="7406"/>
                  </a:lnTo>
                </a:path>
                <a:path w="1764665" h="4045585">
                  <a:moveTo>
                    <a:pt x="302602" y="0"/>
                  </a:moveTo>
                  <a:lnTo>
                    <a:pt x="309928" y="22134"/>
                  </a:lnTo>
                </a:path>
                <a:path w="1764665" h="4045585">
                  <a:moveTo>
                    <a:pt x="309928" y="29540"/>
                  </a:moveTo>
                  <a:lnTo>
                    <a:pt x="317337" y="214025"/>
                  </a:lnTo>
                </a:path>
                <a:path w="1764665" h="4045585">
                  <a:moveTo>
                    <a:pt x="317337" y="221347"/>
                  </a:moveTo>
                  <a:lnTo>
                    <a:pt x="332071" y="1018699"/>
                  </a:lnTo>
                </a:path>
                <a:path w="1764665" h="4045585">
                  <a:moveTo>
                    <a:pt x="332071" y="1026022"/>
                  </a:moveTo>
                  <a:lnTo>
                    <a:pt x="368950" y="3624447"/>
                  </a:lnTo>
                </a:path>
                <a:path w="1764665" h="4045585">
                  <a:moveTo>
                    <a:pt x="368950" y="3631770"/>
                  </a:moveTo>
                  <a:lnTo>
                    <a:pt x="376275" y="3912324"/>
                  </a:lnTo>
                </a:path>
                <a:path w="1764665" h="4045585">
                  <a:moveTo>
                    <a:pt x="376275" y="3919688"/>
                  </a:moveTo>
                  <a:lnTo>
                    <a:pt x="383684" y="4037835"/>
                  </a:lnTo>
                </a:path>
                <a:path w="1764665" h="4045585">
                  <a:moveTo>
                    <a:pt x="383684" y="4045208"/>
                  </a:moveTo>
                  <a:lnTo>
                    <a:pt x="391093" y="4015725"/>
                  </a:lnTo>
                </a:path>
                <a:path w="1764665" h="4045585">
                  <a:moveTo>
                    <a:pt x="391093" y="4008352"/>
                  </a:moveTo>
                  <a:lnTo>
                    <a:pt x="398419" y="3816287"/>
                  </a:lnTo>
                </a:path>
                <a:path w="1764665" h="4045585">
                  <a:moveTo>
                    <a:pt x="398419" y="3808915"/>
                  </a:moveTo>
                  <a:lnTo>
                    <a:pt x="405828" y="3011829"/>
                  </a:lnTo>
                </a:path>
                <a:path w="1764665" h="4045585">
                  <a:moveTo>
                    <a:pt x="405828" y="3004423"/>
                  </a:moveTo>
                  <a:lnTo>
                    <a:pt x="442873" y="406081"/>
                  </a:lnTo>
                </a:path>
                <a:path w="1764665" h="4045585">
                  <a:moveTo>
                    <a:pt x="442873" y="398509"/>
                  </a:moveTo>
                  <a:lnTo>
                    <a:pt x="450282" y="132891"/>
                  </a:lnTo>
                </a:path>
                <a:path w="1764665" h="4045585">
                  <a:moveTo>
                    <a:pt x="450282" y="125569"/>
                  </a:moveTo>
                  <a:lnTo>
                    <a:pt x="457608" y="7406"/>
                  </a:lnTo>
                </a:path>
                <a:path w="1764665" h="4045585">
                  <a:moveTo>
                    <a:pt x="457608" y="0"/>
                  </a:moveTo>
                  <a:lnTo>
                    <a:pt x="465017" y="36863"/>
                  </a:lnTo>
                </a:path>
                <a:path w="1764665" h="4045585">
                  <a:moveTo>
                    <a:pt x="465017" y="44269"/>
                  </a:moveTo>
                  <a:lnTo>
                    <a:pt x="472426" y="243482"/>
                  </a:lnTo>
                </a:path>
                <a:path w="1764665" h="4045585">
                  <a:moveTo>
                    <a:pt x="472426" y="250805"/>
                  </a:moveTo>
                  <a:lnTo>
                    <a:pt x="487160" y="1062886"/>
                  </a:lnTo>
                </a:path>
                <a:path w="1764665" h="4045585">
                  <a:moveTo>
                    <a:pt x="487160" y="1070292"/>
                  </a:moveTo>
                  <a:lnTo>
                    <a:pt x="524039" y="3653904"/>
                  </a:lnTo>
                </a:path>
                <a:path w="1764665" h="4045585">
                  <a:moveTo>
                    <a:pt x="524039" y="3661310"/>
                  </a:moveTo>
                  <a:lnTo>
                    <a:pt x="531364" y="3927061"/>
                  </a:lnTo>
                </a:path>
                <a:path w="1764665" h="4045585">
                  <a:moveTo>
                    <a:pt x="531364" y="3934434"/>
                  </a:moveTo>
                  <a:lnTo>
                    <a:pt x="538773" y="4037835"/>
                  </a:lnTo>
                </a:path>
                <a:path w="1764665" h="4045585">
                  <a:moveTo>
                    <a:pt x="538773" y="4045208"/>
                  </a:moveTo>
                  <a:lnTo>
                    <a:pt x="538773" y="4000980"/>
                  </a:lnTo>
                </a:path>
                <a:path w="1764665" h="4045585">
                  <a:moveTo>
                    <a:pt x="538773" y="3993607"/>
                  </a:moveTo>
                  <a:lnTo>
                    <a:pt x="546099" y="3794177"/>
                  </a:lnTo>
                </a:path>
                <a:path w="1764665" h="4045585">
                  <a:moveTo>
                    <a:pt x="546099" y="3786805"/>
                  </a:moveTo>
                  <a:lnTo>
                    <a:pt x="560834" y="2967393"/>
                  </a:lnTo>
                </a:path>
                <a:path w="1764665" h="4045585">
                  <a:moveTo>
                    <a:pt x="560834" y="2959987"/>
                  </a:moveTo>
                  <a:lnTo>
                    <a:pt x="597712" y="383697"/>
                  </a:lnTo>
                </a:path>
                <a:path w="1764665" h="4045585">
                  <a:moveTo>
                    <a:pt x="597712" y="376374"/>
                  </a:moveTo>
                  <a:lnTo>
                    <a:pt x="605121" y="117996"/>
                  </a:lnTo>
                </a:path>
                <a:path w="1764665" h="4045585">
                  <a:moveTo>
                    <a:pt x="605121" y="110590"/>
                  </a:moveTo>
                  <a:lnTo>
                    <a:pt x="612530" y="7406"/>
                  </a:lnTo>
                </a:path>
                <a:path w="1764665" h="4045585">
                  <a:moveTo>
                    <a:pt x="612530" y="0"/>
                  </a:moveTo>
                  <a:lnTo>
                    <a:pt x="619856" y="51592"/>
                  </a:lnTo>
                </a:path>
                <a:path w="1764665" h="4045585">
                  <a:moveTo>
                    <a:pt x="619856" y="58998"/>
                  </a:moveTo>
                  <a:lnTo>
                    <a:pt x="627431" y="273189"/>
                  </a:lnTo>
                </a:path>
                <a:path w="1764665" h="4045585">
                  <a:moveTo>
                    <a:pt x="627431" y="280512"/>
                  </a:moveTo>
                  <a:lnTo>
                    <a:pt x="642166" y="1107155"/>
                  </a:lnTo>
                </a:path>
                <a:path w="1764665" h="4045585">
                  <a:moveTo>
                    <a:pt x="642166" y="1114478"/>
                  </a:moveTo>
                  <a:lnTo>
                    <a:pt x="679044" y="3683362"/>
                  </a:lnTo>
                </a:path>
                <a:path w="1764665" h="4045585">
                  <a:moveTo>
                    <a:pt x="679044" y="3690768"/>
                  </a:moveTo>
                  <a:lnTo>
                    <a:pt x="686453" y="3934434"/>
                  </a:lnTo>
                </a:path>
                <a:path w="1764665" h="4045585">
                  <a:moveTo>
                    <a:pt x="686453" y="3941807"/>
                  </a:moveTo>
                  <a:lnTo>
                    <a:pt x="686453" y="4037835"/>
                  </a:lnTo>
                </a:path>
                <a:path w="1764665" h="4045585">
                  <a:moveTo>
                    <a:pt x="686453" y="4045208"/>
                  </a:moveTo>
                  <a:lnTo>
                    <a:pt x="693779" y="3986234"/>
                  </a:lnTo>
                </a:path>
                <a:path w="1764665" h="4045585">
                  <a:moveTo>
                    <a:pt x="693779" y="3978870"/>
                  </a:moveTo>
                  <a:lnTo>
                    <a:pt x="701188" y="3764687"/>
                  </a:lnTo>
                </a:path>
                <a:path w="1764665" h="4045585">
                  <a:moveTo>
                    <a:pt x="701188" y="3757322"/>
                  </a:moveTo>
                  <a:lnTo>
                    <a:pt x="715923" y="2923123"/>
                  </a:lnTo>
                </a:path>
                <a:path w="1764665" h="4045585">
                  <a:moveTo>
                    <a:pt x="715923" y="2915801"/>
                  </a:moveTo>
                  <a:lnTo>
                    <a:pt x="752801" y="354239"/>
                  </a:lnTo>
                </a:path>
                <a:path w="1764665" h="4045585">
                  <a:moveTo>
                    <a:pt x="752801" y="346917"/>
                  </a:moveTo>
                  <a:lnTo>
                    <a:pt x="760210" y="103184"/>
                  </a:lnTo>
                </a:path>
                <a:path w="1764665" h="4045585">
                  <a:moveTo>
                    <a:pt x="760210" y="95861"/>
                  </a:moveTo>
                  <a:lnTo>
                    <a:pt x="767536" y="14728"/>
                  </a:lnTo>
                </a:path>
                <a:path w="1764665" h="4045585">
                  <a:moveTo>
                    <a:pt x="767536" y="7406"/>
                  </a:moveTo>
                  <a:lnTo>
                    <a:pt x="774945" y="66321"/>
                  </a:lnTo>
                </a:path>
                <a:path w="1764665" h="4045585">
                  <a:moveTo>
                    <a:pt x="774945" y="73727"/>
                  </a:moveTo>
                  <a:lnTo>
                    <a:pt x="782270" y="295241"/>
                  </a:lnTo>
                </a:path>
                <a:path w="1764665" h="4045585">
                  <a:moveTo>
                    <a:pt x="782270" y="302647"/>
                  </a:moveTo>
                  <a:lnTo>
                    <a:pt x="797088" y="1151591"/>
                  </a:lnTo>
                </a:path>
                <a:path w="1764665" h="4045585">
                  <a:moveTo>
                    <a:pt x="797088" y="1158914"/>
                  </a:moveTo>
                  <a:lnTo>
                    <a:pt x="826558" y="3705722"/>
                  </a:lnTo>
                </a:path>
                <a:path w="1764665" h="4045585">
                  <a:moveTo>
                    <a:pt x="826558" y="3713094"/>
                  </a:moveTo>
                  <a:lnTo>
                    <a:pt x="834133" y="3949179"/>
                  </a:lnTo>
                </a:path>
                <a:path w="1764665" h="4045585">
                  <a:moveTo>
                    <a:pt x="834133" y="3956552"/>
                  </a:moveTo>
                  <a:lnTo>
                    <a:pt x="841542" y="4037835"/>
                  </a:lnTo>
                </a:path>
                <a:path w="1764665" h="4045585">
                  <a:moveTo>
                    <a:pt x="841542" y="4045208"/>
                  </a:moveTo>
                  <a:lnTo>
                    <a:pt x="848868" y="3971289"/>
                  </a:lnTo>
                </a:path>
                <a:path w="1764665" h="4045585">
                  <a:moveTo>
                    <a:pt x="848868" y="3963916"/>
                  </a:moveTo>
                  <a:lnTo>
                    <a:pt x="856277" y="3735204"/>
                  </a:lnTo>
                </a:path>
                <a:path w="1764665" h="4045585">
                  <a:moveTo>
                    <a:pt x="856277" y="3727831"/>
                  </a:moveTo>
                  <a:lnTo>
                    <a:pt x="871012" y="2871531"/>
                  </a:lnTo>
                </a:path>
                <a:path w="1764665" h="4045585">
                  <a:moveTo>
                    <a:pt x="871012" y="2864125"/>
                  </a:moveTo>
                  <a:lnTo>
                    <a:pt x="907890" y="332105"/>
                  </a:lnTo>
                </a:path>
                <a:path w="1764665" h="4045585">
                  <a:moveTo>
                    <a:pt x="907890" y="324782"/>
                  </a:moveTo>
                  <a:lnTo>
                    <a:pt x="915216" y="95861"/>
                  </a:lnTo>
                </a:path>
                <a:path w="1764665" h="4045585">
                  <a:moveTo>
                    <a:pt x="915216" y="88455"/>
                  </a:moveTo>
                  <a:lnTo>
                    <a:pt x="922625" y="14728"/>
                  </a:lnTo>
                </a:path>
                <a:path w="1764665" h="4045585">
                  <a:moveTo>
                    <a:pt x="922625" y="7406"/>
                  </a:moveTo>
                  <a:lnTo>
                    <a:pt x="930034" y="81133"/>
                  </a:lnTo>
                </a:path>
                <a:path w="1764665" h="4045585">
                  <a:moveTo>
                    <a:pt x="930034" y="88455"/>
                  </a:moveTo>
                  <a:lnTo>
                    <a:pt x="937359" y="324782"/>
                  </a:lnTo>
                </a:path>
                <a:path w="1764665" h="4045585">
                  <a:moveTo>
                    <a:pt x="937359" y="332105"/>
                  </a:moveTo>
                  <a:lnTo>
                    <a:pt x="952094" y="1195778"/>
                  </a:lnTo>
                </a:path>
                <a:path w="1764665" h="4045585">
                  <a:moveTo>
                    <a:pt x="952094" y="1203184"/>
                  </a:moveTo>
                  <a:lnTo>
                    <a:pt x="981647" y="3727831"/>
                  </a:lnTo>
                </a:path>
                <a:path w="1764665" h="4045585">
                  <a:moveTo>
                    <a:pt x="981647" y="3735204"/>
                  </a:moveTo>
                  <a:lnTo>
                    <a:pt x="988972" y="3956552"/>
                  </a:lnTo>
                </a:path>
                <a:path w="1764665" h="4045585">
                  <a:moveTo>
                    <a:pt x="988972" y="3963916"/>
                  </a:moveTo>
                  <a:lnTo>
                    <a:pt x="996381" y="4030462"/>
                  </a:lnTo>
                </a:path>
                <a:path w="1764665" h="4045585">
                  <a:moveTo>
                    <a:pt x="996381" y="4037835"/>
                  </a:moveTo>
                  <a:lnTo>
                    <a:pt x="1003707" y="3956552"/>
                  </a:lnTo>
                </a:path>
                <a:path w="1764665" h="4045585">
                  <a:moveTo>
                    <a:pt x="1003707" y="3949179"/>
                  </a:moveTo>
                  <a:lnTo>
                    <a:pt x="1011116" y="3705722"/>
                  </a:lnTo>
                </a:path>
                <a:path w="1764665" h="4045585">
                  <a:moveTo>
                    <a:pt x="1011116" y="3698340"/>
                  </a:moveTo>
                  <a:lnTo>
                    <a:pt x="1025851" y="2827095"/>
                  </a:lnTo>
                </a:path>
                <a:path w="1764665" h="4045585">
                  <a:moveTo>
                    <a:pt x="1025851" y="2819772"/>
                  </a:moveTo>
                  <a:lnTo>
                    <a:pt x="1062979" y="310053"/>
                  </a:lnTo>
                </a:path>
                <a:path w="1764665" h="4045585">
                  <a:moveTo>
                    <a:pt x="1062979" y="302647"/>
                  </a:moveTo>
                  <a:lnTo>
                    <a:pt x="1070305" y="81133"/>
                  </a:lnTo>
                </a:path>
                <a:path w="1764665" h="4045585">
                  <a:moveTo>
                    <a:pt x="1070305" y="73727"/>
                  </a:moveTo>
                  <a:lnTo>
                    <a:pt x="1077714" y="22134"/>
                  </a:lnTo>
                </a:path>
                <a:path w="1764665" h="4045585">
                  <a:moveTo>
                    <a:pt x="1077714" y="14728"/>
                  </a:moveTo>
                  <a:lnTo>
                    <a:pt x="1085039" y="103184"/>
                  </a:lnTo>
                </a:path>
                <a:path w="1764665" h="4045585">
                  <a:moveTo>
                    <a:pt x="1085039" y="110590"/>
                  </a:moveTo>
                  <a:lnTo>
                    <a:pt x="1092448" y="354239"/>
                  </a:lnTo>
                </a:path>
                <a:path w="1764665" h="4045585">
                  <a:moveTo>
                    <a:pt x="1092448" y="361645"/>
                  </a:moveTo>
                  <a:lnTo>
                    <a:pt x="1107183" y="1240047"/>
                  </a:lnTo>
                </a:path>
                <a:path w="1764665" h="4045585">
                  <a:moveTo>
                    <a:pt x="1107183" y="1247370"/>
                  </a:moveTo>
                  <a:lnTo>
                    <a:pt x="1136652" y="3749949"/>
                  </a:lnTo>
                </a:path>
                <a:path w="1764665" h="4045585">
                  <a:moveTo>
                    <a:pt x="1136652" y="3757322"/>
                  </a:moveTo>
                  <a:lnTo>
                    <a:pt x="1144061" y="3971289"/>
                  </a:lnTo>
                </a:path>
                <a:path w="1764665" h="4045585">
                  <a:moveTo>
                    <a:pt x="1144061" y="3978870"/>
                  </a:moveTo>
                  <a:lnTo>
                    <a:pt x="1151387" y="4023098"/>
                  </a:lnTo>
                </a:path>
                <a:path w="1764665" h="4045585">
                  <a:moveTo>
                    <a:pt x="1151387" y="4030462"/>
                  </a:moveTo>
                  <a:lnTo>
                    <a:pt x="1158796" y="3934434"/>
                  </a:lnTo>
                </a:path>
                <a:path w="1764665" h="4045585">
                  <a:moveTo>
                    <a:pt x="1158796" y="3927061"/>
                  </a:moveTo>
                  <a:lnTo>
                    <a:pt x="1173531" y="3277613"/>
                  </a:lnTo>
                </a:path>
                <a:path w="1764665" h="4045585">
                  <a:moveTo>
                    <a:pt x="1173531" y="3270207"/>
                  </a:moveTo>
                  <a:lnTo>
                    <a:pt x="1217818" y="287918"/>
                  </a:lnTo>
                </a:path>
                <a:path w="1764665" h="4045585">
                  <a:moveTo>
                    <a:pt x="1217818" y="280512"/>
                  </a:moveTo>
                  <a:lnTo>
                    <a:pt x="1225144" y="73727"/>
                  </a:lnTo>
                </a:path>
                <a:path w="1764665" h="4045585">
                  <a:moveTo>
                    <a:pt x="1225144" y="66321"/>
                  </a:moveTo>
                  <a:lnTo>
                    <a:pt x="1232553" y="22134"/>
                  </a:lnTo>
                </a:path>
                <a:path w="1764665" h="4045585">
                  <a:moveTo>
                    <a:pt x="1232553" y="14728"/>
                  </a:moveTo>
                  <a:lnTo>
                    <a:pt x="1239879" y="117996"/>
                  </a:lnTo>
                </a:path>
                <a:path w="1764665" h="4045585">
                  <a:moveTo>
                    <a:pt x="1239879" y="125569"/>
                  </a:moveTo>
                  <a:lnTo>
                    <a:pt x="1247287" y="789779"/>
                  </a:lnTo>
                </a:path>
                <a:path w="1764665" h="4045585">
                  <a:moveTo>
                    <a:pt x="1247287" y="797102"/>
                  </a:moveTo>
                  <a:lnTo>
                    <a:pt x="1291741" y="3772059"/>
                  </a:lnTo>
                </a:path>
                <a:path w="1764665" h="4045585">
                  <a:moveTo>
                    <a:pt x="1291741" y="3779432"/>
                  </a:moveTo>
                  <a:lnTo>
                    <a:pt x="1299150" y="3978870"/>
                  </a:lnTo>
                </a:path>
                <a:path w="1764665" h="4045585">
                  <a:moveTo>
                    <a:pt x="1299150" y="3986234"/>
                  </a:moveTo>
                  <a:lnTo>
                    <a:pt x="1306476" y="4023098"/>
                  </a:lnTo>
                </a:path>
                <a:path w="1764665" h="4045585">
                  <a:moveTo>
                    <a:pt x="1306476" y="4030462"/>
                  </a:moveTo>
                  <a:lnTo>
                    <a:pt x="1313885" y="3919688"/>
                  </a:lnTo>
                </a:path>
                <a:path w="1764665" h="4045585">
                  <a:moveTo>
                    <a:pt x="1313885" y="3912324"/>
                  </a:moveTo>
                  <a:lnTo>
                    <a:pt x="1328620" y="3240500"/>
                  </a:lnTo>
                </a:path>
                <a:path w="1764665" h="4045585">
                  <a:moveTo>
                    <a:pt x="1328620" y="3233177"/>
                  </a:moveTo>
                  <a:lnTo>
                    <a:pt x="1372824" y="265783"/>
                  </a:lnTo>
                </a:path>
                <a:path w="1764665" h="4045585">
                  <a:moveTo>
                    <a:pt x="1372824" y="258211"/>
                  </a:moveTo>
                  <a:lnTo>
                    <a:pt x="1380233" y="66321"/>
                  </a:lnTo>
                </a:path>
                <a:path w="1764665" h="4045585">
                  <a:moveTo>
                    <a:pt x="1380233" y="58998"/>
                  </a:moveTo>
                  <a:lnTo>
                    <a:pt x="1387642" y="29540"/>
                  </a:lnTo>
                </a:path>
                <a:path w="1764665" h="4045585">
                  <a:moveTo>
                    <a:pt x="1387642" y="22134"/>
                  </a:moveTo>
                  <a:lnTo>
                    <a:pt x="1387642" y="140297"/>
                  </a:lnTo>
                </a:path>
                <a:path w="1764665" h="4045585">
                  <a:moveTo>
                    <a:pt x="1387642" y="147620"/>
                  </a:moveTo>
                  <a:lnTo>
                    <a:pt x="1402376" y="826642"/>
                  </a:lnTo>
                </a:path>
                <a:path w="1764665" h="4045585">
                  <a:moveTo>
                    <a:pt x="1402376" y="834215"/>
                  </a:moveTo>
                  <a:lnTo>
                    <a:pt x="1446581" y="3794177"/>
                  </a:lnTo>
                </a:path>
                <a:path w="1764665" h="4045585">
                  <a:moveTo>
                    <a:pt x="1446581" y="3801550"/>
                  </a:moveTo>
                  <a:lnTo>
                    <a:pt x="1453989" y="3986234"/>
                  </a:lnTo>
                </a:path>
                <a:path w="1764665" h="4045585">
                  <a:moveTo>
                    <a:pt x="1453989" y="3993607"/>
                  </a:moveTo>
                  <a:lnTo>
                    <a:pt x="1461315" y="4015725"/>
                  </a:lnTo>
                </a:path>
                <a:path w="1764665" h="4045585">
                  <a:moveTo>
                    <a:pt x="1461315" y="4023098"/>
                  </a:moveTo>
                  <a:lnTo>
                    <a:pt x="1468724" y="3897579"/>
                  </a:lnTo>
                </a:path>
                <a:path w="1764665" h="4045585">
                  <a:moveTo>
                    <a:pt x="1468724" y="3890206"/>
                  </a:moveTo>
                  <a:lnTo>
                    <a:pt x="1483709" y="3196313"/>
                  </a:lnTo>
                </a:path>
                <a:path w="1764665" h="4045585">
                  <a:moveTo>
                    <a:pt x="1483709" y="3188907"/>
                  </a:moveTo>
                  <a:lnTo>
                    <a:pt x="1527913" y="243482"/>
                  </a:lnTo>
                </a:path>
                <a:path w="1764665" h="4045585">
                  <a:moveTo>
                    <a:pt x="1527913" y="236076"/>
                  </a:moveTo>
                  <a:lnTo>
                    <a:pt x="1527913" y="58998"/>
                  </a:lnTo>
                </a:path>
                <a:path w="1764665" h="4045585">
                  <a:moveTo>
                    <a:pt x="1527913" y="51592"/>
                  </a:moveTo>
                  <a:lnTo>
                    <a:pt x="1535322" y="36863"/>
                  </a:lnTo>
                </a:path>
                <a:path w="1764665" h="4045585">
                  <a:moveTo>
                    <a:pt x="1535322" y="29540"/>
                  </a:moveTo>
                  <a:lnTo>
                    <a:pt x="1542647" y="162349"/>
                  </a:lnTo>
                </a:path>
                <a:path w="1764665" h="4045585">
                  <a:moveTo>
                    <a:pt x="1542647" y="169755"/>
                  </a:moveTo>
                  <a:lnTo>
                    <a:pt x="1557382" y="871078"/>
                  </a:lnTo>
                </a:path>
                <a:path w="1764665" h="4045585">
                  <a:moveTo>
                    <a:pt x="1557382" y="878401"/>
                  </a:moveTo>
                  <a:lnTo>
                    <a:pt x="1601669" y="3808915"/>
                  </a:lnTo>
                </a:path>
                <a:path w="1764665" h="4045585">
                  <a:moveTo>
                    <a:pt x="1601669" y="3816287"/>
                  </a:moveTo>
                  <a:lnTo>
                    <a:pt x="1609078" y="3986234"/>
                  </a:lnTo>
                </a:path>
                <a:path w="1764665" h="4045585">
                  <a:moveTo>
                    <a:pt x="1609078" y="3993607"/>
                  </a:moveTo>
                  <a:lnTo>
                    <a:pt x="1616404" y="4008352"/>
                  </a:lnTo>
                </a:path>
                <a:path w="1764665" h="4045585">
                  <a:moveTo>
                    <a:pt x="1616404" y="4015725"/>
                  </a:moveTo>
                  <a:lnTo>
                    <a:pt x="1623813" y="3875460"/>
                  </a:lnTo>
                </a:path>
                <a:path w="1764665" h="4045585">
                  <a:moveTo>
                    <a:pt x="1623813" y="3868096"/>
                  </a:moveTo>
                  <a:lnTo>
                    <a:pt x="1638548" y="3159450"/>
                  </a:lnTo>
                </a:path>
                <a:path w="1764665" h="4045585">
                  <a:moveTo>
                    <a:pt x="1638548" y="3152044"/>
                  </a:moveTo>
                  <a:lnTo>
                    <a:pt x="1675426" y="228753"/>
                  </a:lnTo>
                </a:path>
                <a:path w="1764665" h="4045585">
                  <a:moveTo>
                    <a:pt x="1675426" y="221347"/>
                  </a:moveTo>
                  <a:lnTo>
                    <a:pt x="1682752" y="58998"/>
                  </a:lnTo>
                </a:path>
                <a:path w="1764665" h="4045585">
                  <a:moveTo>
                    <a:pt x="1682752" y="51592"/>
                  </a:moveTo>
                  <a:lnTo>
                    <a:pt x="1690327" y="44269"/>
                  </a:lnTo>
                </a:path>
                <a:path w="1764665" h="4045585">
                  <a:moveTo>
                    <a:pt x="1690327" y="36863"/>
                  </a:moveTo>
                  <a:lnTo>
                    <a:pt x="1697736" y="184484"/>
                  </a:lnTo>
                </a:path>
                <a:path w="1764665" h="4045585">
                  <a:moveTo>
                    <a:pt x="1697736" y="191890"/>
                  </a:moveTo>
                  <a:lnTo>
                    <a:pt x="1712471" y="907942"/>
                  </a:lnTo>
                </a:path>
                <a:path w="1764665" h="4045585">
                  <a:moveTo>
                    <a:pt x="1712471" y="915265"/>
                  </a:moveTo>
                  <a:lnTo>
                    <a:pt x="1756758" y="3831033"/>
                  </a:lnTo>
                </a:path>
                <a:path w="1764665" h="4045585">
                  <a:moveTo>
                    <a:pt x="1756758" y="3838605"/>
                  </a:moveTo>
                  <a:lnTo>
                    <a:pt x="1764084" y="3993607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967143" y="62260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978239" y="2280306"/>
              <a:ext cx="66675" cy="3949700"/>
            </a:xfrm>
            <a:custGeom>
              <a:avLst/>
              <a:gdLst/>
              <a:ahLst/>
              <a:cxnLst/>
              <a:rect l="l" t="t" r="r" b="b"/>
              <a:pathLst>
                <a:path w="66675" h="3949700">
                  <a:moveTo>
                    <a:pt x="0" y="3949387"/>
                  </a:moveTo>
                  <a:lnTo>
                    <a:pt x="7325" y="3801758"/>
                  </a:lnTo>
                </a:path>
                <a:path w="66675" h="3949700">
                  <a:moveTo>
                    <a:pt x="7325" y="3794386"/>
                  </a:moveTo>
                  <a:lnTo>
                    <a:pt x="22143" y="3063421"/>
                  </a:lnTo>
                </a:path>
                <a:path w="66675" h="3949700">
                  <a:moveTo>
                    <a:pt x="22143" y="3056015"/>
                  </a:moveTo>
                  <a:lnTo>
                    <a:pt x="58938" y="162432"/>
                  </a:lnTo>
                </a:path>
                <a:path w="66675" h="3949700">
                  <a:moveTo>
                    <a:pt x="58938" y="155026"/>
                  </a:moveTo>
                  <a:lnTo>
                    <a:pt x="66347" y="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040900" y="226929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051995" y="2280306"/>
              <a:ext cx="74295" cy="3942079"/>
            </a:xfrm>
            <a:custGeom>
              <a:avLst/>
              <a:gdLst/>
              <a:ahLst/>
              <a:cxnLst/>
              <a:rect l="l" t="t" r="r" b="b"/>
              <a:pathLst>
                <a:path w="74295" h="3942079">
                  <a:moveTo>
                    <a:pt x="0" y="0"/>
                  </a:moveTo>
                  <a:lnTo>
                    <a:pt x="7325" y="155026"/>
                  </a:lnTo>
                </a:path>
                <a:path w="74295" h="3942079">
                  <a:moveTo>
                    <a:pt x="7325" y="162432"/>
                  </a:moveTo>
                  <a:lnTo>
                    <a:pt x="22060" y="900536"/>
                  </a:lnTo>
                </a:path>
                <a:path w="74295" h="3942079">
                  <a:moveTo>
                    <a:pt x="22060" y="907942"/>
                  </a:moveTo>
                  <a:lnTo>
                    <a:pt x="66514" y="3794386"/>
                  </a:lnTo>
                </a:path>
                <a:path w="74295" h="3942079">
                  <a:moveTo>
                    <a:pt x="66514" y="3801758"/>
                  </a:moveTo>
                  <a:lnTo>
                    <a:pt x="73923" y="3942015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122232" y="62260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966146" y="1725605"/>
              <a:ext cx="7248525" cy="4497070"/>
            </a:xfrm>
            <a:custGeom>
              <a:avLst/>
              <a:gdLst/>
              <a:ahLst/>
              <a:cxnLst/>
              <a:rect l="l" t="t" r="r" b="b"/>
              <a:pathLst>
                <a:path w="7248525" h="4497070">
                  <a:moveTo>
                    <a:pt x="7167181" y="4496716"/>
                  </a:moveTo>
                  <a:lnTo>
                    <a:pt x="7174507" y="4334142"/>
                  </a:lnTo>
                </a:path>
                <a:path w="7248525" h="4497070">
                  <a:moveTo>
                    <a:pt x="7174507" y="4326769"/>
                  </a:moveTo>
                  <a:lnTo>
                    <a:pt x="7189242" y="3573853"/>
                  </a:lnTo>
                </a:path>
                <a:path w="7248525" h="4497070">
                  <a:moveTo>
                    <a:pt x="7189242" y="3566530"/>
                  </a:moveTo>
                  <a:lnTo>
                    <a:pt x="7226120" y="694999"/>
                  </a:lnTo>
                </a:path>
                <a:path w="7248525" h="4497070">
                  <a:moveTo>
                    <a:pt x="7226120" y="687593"/>
                  </a:moveTo>
                  <a:lnTo>
                    <a:pt x="7233529" y="554701"/>
                  </a:lnTo>
                </a:path>
                <a:path w="7248525" h="4497070">
                  <a:moveTo>
                    <a:pt x="7233529" y="547378"/>
                  </a:moveTo>
                  <a:lnTo>
                    <a:pt x="7240855" y="554701"/>
                  </a:lnTo>
                </a:path>
                <a:path w="7248525" h="4497070">
                  <a:moveTo>
                    <a:pt x="7240855" y="562107"/>
                  </a:moveTo>
                  <a:lnTo>
                    <a:pt x="7248264" y="731862"/>
                  </a:lnTo>
                </a:path>
                <a:path w="7248525" h="4497070">
                  <a:moveTo>
                    <a:pt x="0" y="0"/>
                  </a:moveTo>
                  <a:lnTo>
                    <a:pt x="208" y="882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2308" rIns="0" bIns="0" rtlCol="0" vert="horz">
            <a:spAutoFit/>
          </a:bodyPr>
          <a:lstStyle/>
          <a:p>
            <a:pPr marL="3029585" marR="5080" indent="-2162175">
              <a:lnSpc>
                <a:spcPts val="3320"/>
              </a:lnSpc>
              <a:spcBef>
                <a:spcPts val="240"/>
              </a:spcBef>
            </a:pPr>
            <a:r>
              <a:rPr dirty="0"/>
              <a:t>Transitorios</a:t>
            </a:r>
            <a:r>
              <a:rPr dirty="0" spc="-10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doble</a:t>
            </a:r>
            <a:r>
              <a:rPr dirty="0" spc="-80"/>
              <a:t> </a:t>
            </a:r>
            <a:r>
              <a:rPr dirty="0"/>
              <a:t>frecuencia,</a:t>
            </a:r>
            <a:r>
              <a:rPr dirty="0" spc="-85"/>
              <a:t> </a:t>
            </a:r>
            <a:r>
              <a:rPr dirty="0"/>
              <a:t>tensión</a:t>
            </a:r>
            <a:r>
              <a:rPr dirty="0" spc="-65"/>
              <a:t> </a:t>
            </a:r>
            <a:r>
              <a:rPr dirty="0" spc="-25"/>
              <a:t>de </a:t>
            </a:r>
            <a:r>
              <a:rPr dirty="0" spc="-10"/>
              <a:t>restablecimiento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112126" y="1913447"/>
            <a:ext cx="7086600" cy="4758055"/>
            <a:chOff x="1112126" y="1913447"/>
            <a:chExt cx="7086600" cy="4758055"/>
          </a:xfrm>
        </p:grpSpPr>
        <p:sp>
          <p:nvSpPr>
            <p:cNvPr id="4" name="object 4" descr=""/>
            <p:cNvSpPr/>
            <p:nvPr/>
          </p:nvSpPr>
          <p:spPr>
            <a:xfrm>
              <a:off x="1115618" y="1916939"/>
              <a:ext cx="7079615" cy="4751070"/>
            </a:xfrm>
            <a:custGeom>
              <a:avLst/>
              <a:gdLst/>
              <a:ahLst/>
              <a:cxnLst/>
              <a:rect l="l" t="t" r="r" b="b"/>
              <a:pathLst>
                <a:path w="7079615" h="4751070">
                  <a:moveTo>
                    <a:pt x="7079513" y="0"/>
                  </a:moveTo>
                  <a:lnTo>
                    <a:pt x="0" y="0"/>
                  </a:lnTo>
                  <a:lnTo>
                    <a:pt x="0" y="4750516"/>
                  </a:lnTo>
                  <a:lnTo>
                    <a:pt x="7079513" y="4750516"/>
                  </a:lnTo>
                  <a:lnTo>
                    <a:pt x="7079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15618" y="1916939"/>
              <a:ext cx="7079615" cy="4751070"/>
            </a:xfrm>
            <a:custGeom>
              <a:avLst/>
              <a:gdLst/>
              <a:ahLst/>
              <a:cxnLst/>
              <a:rect l="l" t="t" r="r" b="b"/>
              <a:pathLst>
                <a:path w="7079615" h="4751070">
                  <a:moveTo>
                    <a:pt x="0" y="4750516"/>
                  </a:moveTo>
                  <a:lnTo>
                    <a:pt x="7079513" y="4750516"/>
                  </a:lnTo>
                  <a:lnTo>
                    <a:pt x="7079513" y="0"/>
                  </a:lnTo>
                  <a:lnTo>
                    <a:pt x="0" y="0"/>
                  </a:lnTo>
                  <a:lnTo>
                    <a:pt x="0" y="4750516"/>
                  </a:lnTo>
                  <a:close/>
                </a:path>
              </a:pathLst>
            </a:custGeom>
            <a:ln w="69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13684" y="2041754"/>
              <a:ext cx="6712584" cy="4286250"/>
            </a:xfrm>
            <a:custGeom>
              <a:avLst/>
              <a:gdLst/>
              <a:ahLst/>
              <a:cxnLst/>
              <a:rect l="l" t="t" r="r" b="b"/>
              <a:pathLst>
                <a:path w="6712584" h="4286250">
                  <a:moveTo>
                    <a:pt x="0" y="4285980"/>
                  </a:moveTo>
                  <a:lnTo>
                    <a:pt x="6712200" y="4285980"/>
                  </a:lnTo>
                  <a:lnTo>
                    <a:pt x="6712200" y="0"/>
                  </a:lnTo>
                  <a:lnTo>
                    <a:pt x="0" y="0"/>
                  </a:lnTo>
                  <a:lnTo>
                    <a:pt x="0" y="4285980"/>
                  </a:lnTo>
                  <a:close/>
                </a:path>
              </a:pathLst>
            </a:custGeom>
            <a:ln w="69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17148" y="6331198"/>
              <a:ext cx="1345565" cy="62865"/>
            </a:xfrm>
            <a:custGeom>
              <a:avLst/>
              <a:gdLst/>
              <a:ahLst/>
              <a:cxnLst/>
              <a:rect l="l" t="t" r="r" b="b"/>
              <a:pathLst>
                <a:path w="1345564" h="62864">
                  <a:moveTo>
                    <a:pt x="0" y="0"/>
                  </a:moveTo>
                  <a:lnTo>
                    <a:pt x="0" y="62323"/>
                  </a:lnTo>
                </a:path>
                <a:path w="1345564" h="62864">
                  <a:moveTo>
                    <a:pt x="672705" y="0"/>
                  </a:moveTo>
                  <a:lnTo>
                    <a:pt x="672705" y="62323"/>
                  </a:lnTo>
                </a:path>
                <a:path w="1345564" h="62864">
                  <a:moveTo>
                    <a:pt x="1345239" y="0"/>
                  </a:moveTo>
                  <a:lnTo>
                    <a:pt x="1345239" y="62323"/>
                  </a:lnTo>
                </a:path>
              </a:pathLst>
            </a:custGeom>
            <a:ln w="69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116773" y="6364103"/>
            <a:ext cx="1702435" cy="30924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r" marR="17780">
              <a:lnSpc>
                <a:spcPct val="100000"/>
              </a:lnSpc>
              <a:spcBef>
                <a:spcPts val="225"/>
              </a:spcBef>
              <a:tabLst>
                <a:tab pos="1344930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2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latin typeface="Arial MT"/>
                <a:cs typeface="Arial MT"/>
              </a:rPr>
              <a:t>(file</a:t>
            </a:r>
            <a:r>
              <a:rPr dirty="0" sz="800" spc="-40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doblefreq.pl4;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x-</a:t>
            </a:r>
            <a:r>
              <a:rPr dirty="0" sz="800">
                <a:latin typeface="Arial MT"/>
                <a:cs typeface="Arial MT"/>
              </a:rPr>
              <a:t>var</a:t>
            </a:r>
            <a:r>
              <a:rPr dirty="0" sz="800" spc="-2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t)</a:t>
            </a:r>
            <a:r>
              <a:rPr dirty="0" sz="800" spc="195"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v:VS</a:t>
            </a:r>
            <a:r>
              <a:rPr dirty="0" sz="800" spc="185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80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3428196" y="6331198"/>
            <a:ext cx="673100" cy="62865"/>
          </a:xfrm>
          <a:custGeom>
            <a:avLst/>
            <a:gdLst/>
            <a:ahLst/>
            <a:cxnLst/>
            <a:rect l="l" t="t" r="r" b="b"/>
            <a:pathLst>
              <a:path w="673100" h="62864">
                <a:moveTo>
                  <a:pt x="0" y="0"/>
                </a:moveTo>
                <a:lnTo>
                  <a:pt x="0" y="62323"/>
                </a:lnTo>
              </a:path>
              <a:path w="673100" h="62864">
                <a:moveTo>
                  <a:pt x="672533" y="0"/>
                </a:moveTo>
                <a:lnTo>
                  <a:pt x="672533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056828" y="6377358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773264" y="6331198"/>
            <a:ext cx="673100" cy="62865"/>
          </a:xfrm>
          <a:custGeom>
            <a:avLst/>
            <a:gdLst/>
            <a:ahLst/>
            <a:cxnLst/>
            <a:rect l="l" t="t" r="r" b="b"/>
            <a:pathLst>
              <a:path w="673100" h="62864">
                <a:moveTo>
                  <a:pt x="0" y="0"/>
                </a:moveTo>
                <a:lnTo>
                  <a:pt x="0" y="62323"/>
                </a:lnTo>
              </a:path>
              <a:path w="673100" h="62864">
                <a:moveTo>
                  <a:pt x="672690" y="0"/>
                </a:moveTo>
                <a:lnTo>
                  <a:pt x="672690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401896" y="6377358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6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8488" y="6331198"/>
            <a:ext cx="666115" cy="62865"/>
          </a:xfrm>
          <a:custGeom>
            <a:avLst/>
            <a:gdLst/>
            <a:ahLst/>
            <a:cxnLst/>
            <a:rect l="l" t="t" r="r" b="b"/>
            <a:pathLst>
              <a:path w="666115" h="62864">
                <a:moveTo>
                  <a:pt x="0" y="0"/>
                </a:moveTo>
                <a:lnTo>
                  <a:pt x="0" y="62323"/>
                </a:lnTo>
              </a:path>
              <a:path w="666115" h="62864">
                <a:moveTo>
                  <a:pt x="665573" y="0"/>
                </a:moveTo>
                <a:lnTo>
                  <a:pt x="665573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740238" y="6377358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8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7456831" y="6331198"/>
            <a:ext cx="673100" cy="62865"/>
          </a:xfrm>
          <a:custGeom>
            <a:avLst/>
            <a:gdLst/>
            <a:ahLst/>
            <a:cxnLst/>
            <a:rect l="l" t="t" r="r" b="b"/>
            <a:pathLst>
              <a:path w="673100" h="62864">
                <a:moveTo>
                  <a:pt x="0" y="0"/>
                </a:moveTo>
                <a:lnTo>
                  <a:pt x="0" y="62323"/>
                </a:lnTo>
              </a:path>
              <a:path w="673100" h="62864">
                <a:moveTo>
                  <a:pt x="672533" y="0"/>
                </a:moveTo>
                <a:lnTo>
                  <a:pt x="672533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050819" y="6377358"/>
            <a:ext cx="150495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537582" y="6398138"/>
            <a:ext cx="22987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0">
                <a:latin typeface="Arial MT"/>
                <a:cs typeface="Arial MT"/>
              </a:rPr>
              <a:t>[ms]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347877" y="6331198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137555" y="6238662"/>
            <a:ext cx="18415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-15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347877" y="5720796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1137555" y="5628447"/>
            <a:ext cx="18415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-10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347877" y="5103655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1199904" y="5011150"/>
            <a:ext cx="120014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-</a:t>
            </a: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347877" y="4493315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1234727" y="4400810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347877" y="3883132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234727" y="3790549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347877" y="327271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1172192" y="3180210"/>
            <a:ext cx="150495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347877" y="2045233"/>
            <a:ext cx="62865" cy="610235"/>
          </a:xfrm>
          <a:custGeom>
            <a:avLst/>
            <a:gdLst/>
            <a:ahLst/>
            <a:cxnLst/>
            <a:rect l="l" t="t" r="r" b="b"/>
            <a:pathLst>
              <a:path w="62865" h="610235">
                <a:moveTo>
                  <a:pt x="62342" y="610183"/>
                </a:moveTo>
                <a:lnTo>
                  <a:pt x="0" y="610183"/>
                </a:lnTo>
              </a:path>
              <a:path w="62865" h="610235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1172192" y="1952729"/>
            <a:ext cx="236854" cy="76898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20</a:t>
            </a:r>
            <a:endParaRPr sz="850">
              <a:latin typeface="Arial MT"/>
              <a:cs typeface="Arial MT"/>
            </a:endParaRPr>
          </a:p>
          <a:p>
            <a:pPr marL="12700" marR="5080" indent="20320">
              <a:lnSpc>
                <a:spcPts val="2400"/>
              </a:lnSpc>
              <a:spcBef>
                <a:spcPts val="120"/>
              </a:spcBef>
            </a:pPr>
            <a:r>
              <a:rPr dirty="0" sz="850" spc="-20">
                <a:latin typeface="Arial MT"/>
                <a:cs typeface="Arial MT"/>
              </a:rPr>
              <a:t>[kV] </a:t>
            </a:r>
            <a:r>
              <a:rPr dirty="0" sz="850" spc="-25">
                <a:latin typeface="Arial MT"/>
                <a:cs typeface="Arial MT"/>
              </a:rPr>
              <a:t>15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309966" y="2021756"/>
            <a:ext cx="6816090" cy="3952240"/>
            <a:chOff x="1309966" y="2021756"/>
            <a:chExt cx="6816090" cy="3952240"/>
          </a:xfrm>
        </p:grpSpPr>
        <p:sp>
          <p:nvSpPr>
            <p:cNvPr id="33" name="object 33" descr=""/>
            <p:cNvSpPr/>
            <p:nvPr/>
          </p:nvSpPr>
          <p:spPr>
            <a:xfrm>
              <a:off x="1413684" y="44898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417148" y="2537680"/>
              <a:ext cx="2863850" cy="1955800"/>
            </a:xfrm>
            <a:custGeom>
              <a:avLst/>
              <a:gdLst/>
              <a:ahLst/>
              <a:cxnLst/>
              <a:rect l="l" t="t" r="r" b="b"/>
              <a:pathLst>
                <a:path w="2863850" h="1955800">
                  <a:moveTo>
                    <a:pt x="0" y="1955635"/>
                  </a:moveTo>
                  <a:lnTo>
                    <a:pt x="7124" y="1955635"/>
                  </a:lnTo>
                </a:path>
                <a:path w="2863850" h="1955800">
                  <a:moveTo>
                    <a:pt x="14045" y="1955635"/>
                  </a:moveTo>
                  <a:lnTo>
                    <a:pt x="2718225" y="1955635"/>
                  </a:lnTo>
                </a:path>
                <a:path w="2863850" h="1955800">
                  <a:moveTo>
                    <a:pt x="2725107" y="1955635"/>
                  </a:moveTo>
                  <a:lnTo>
                    <a:pt x="2732067" y="1914044"/>
                  </a:lnTo>
                </a:path>
                <a:path w="2863850" h="1955800">
                  <a:moveTo>
                    <a:pt x="2732067" y="1907164"/>
                  </a:moveTo>
                  <a:lnTo>
                    <a:pt x="2745908" y="1567244"/>
                  </a:lnTo>
                </a:path>
                <a:path w="2863850" h="1955800">
                  <a:moveTo>
                    <a:pt x="2745908" y="1560286"/>
                  </a:moveTo>
                  <a:lnTo>
                    <a:pt x="2787433" y="124851"/>
                  </a:lnTo>
                </a:path>
                <a:path w="2863850" h="1955800">
                  <a:moveTo>
                    <a:pt x="2787433" y="117736"/>
                  </a:moveTo>
                  <a:lnTo>
                    <a:pt x="2794393" y="27675"/>
                  </a:lnTo>
                </a:path>
                <a:path w="2863850" h="1955800">
                  <a:moveTo>
                    <a:pt x="2794393" y="20795"/>
                  </a:moveTo>
                  <a:lnTo>
                    <a:pt x="2801353" y="6957"/>
                  </a:lnTo>
                </a:path>
                <a:path w="2863850" h="1955800">
                  <a:moveTo>
                    <a:pt x="2801353" y="0"/>
                  </a:moveTo>
                  <a:lnTo>
                    <a:pt x="2808470" y="48470"/>
                  </a:lnTo>
                </a:path>
                <a:path w="2863850" h="1955800">
                  <a:moveTo>
                    <a:pt x="2808470" y="55428"/>
                  </a:moveTo>
                  <a:lnTo>
                    <a:pt x="2822311" y="374396"/>
                  </a:lnTo>
                </a:path>
                <a:path w="2863850" h="1955800">
                  <a:moveTo>
                    <a:pt x="2822311" y="381276"/>
                  </a:moveTo>
                  <a:lnTo>
                    <a:pt x="2856955" y="1740722"/>
                  </a:lnTo>
                </a:path>
                <a:path w="2863850" h="1955800">
                  <a:moveTo>
                    <a:pt x="2856955" y="1747680"/>
                  </a:moveTo>
                  <a:lnTo>
                    <a:pt x="2863836" y="1823826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277521" y="436500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287945" y="2586150"/>
              <a:ext cx="69850" cy="1789430"/>
            </a:xfrm>
            <a:custGeom>
              <a:avLst/>
              <a:gdLst/>
              <a:ahLst/>
              <a:cxnLst/>
              <a:rect l="l" t="t" r="r" b="b"/>
              <a:pathLst>
                <a:path w="69850" h="1789429">
                  <a:moveTo>
                    <a:pt x="0" y="1789271"/>
                  </a:moveTo>
                  <a:lnTo>
                    <a:pt x="6959" y="1726884"/>
                  </a:lnTo>
                </a:path>
                <a:path w="69850" h="1789429">
                  <a:moveTo>
                    <a:pt x="6959" y="1720005"/>
                  </a:moveTo>
                  <a:lnTo>
                    <a:pt x="20801" y="1400880"/>
                  </a:lnTo>
                </a:path>
                <a:path w="69850" h="1789429">
                  <a:moveTo>
                    <a:pt x="20801" y="1393922"/>
                  </a:moveTo>
                  <a:lnTo>
                    <a:pt x="62326" y="69266"/>
                  </a:lnTo>
                </a:path>
                <a:path w="69850" h="1789429">
                  <a:moveTo>
                    <a:pt x="62326" y="62308"/>
                  </a:moveTo>
                  <a:lnTo>
                    <a:pt x="6928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353768" y="257580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364113" y="2586150"/>
              <a:ext cx="69850" cy="1907539"/>
            </a:xfrm>
            <a:custGeom>
              <a:avLst/>
              <a:gdLst/>
              <a:ahLst/>
              <a:cxnLst/>
              <a:rect l="l" t="t" r="r" b="b"/>
              <a:pathLst>
                <a:path w="69850" h="1907539">
                  <a:moveTo>
                    <a:pt x="0" y="0"/>
                  </a:moveTo>
                  <a:lnTo>
                    <a:pt x="6959" y="76380"/>
                  </a:lnTo>
                </a:path>
                <a:path w="69850" h="1907539">
                  <a:moveTo>
                    <a:pt x="6959" y="83338"/>
                  </a:moveTo>
                  <a:lnTo>
                    <a:pt x="20801" y="436861"/>
                  </a:lnTo>
                </a:path>
                <a:path w="69850" h="1907539">
                  <a:moveTo>
                    <a:pt x="20801" y="443819"/>
                  </a:moveTo>
                  <a:lnTo>
                    <a:pt x="62561" y="1831018"/>
                  </a:lnTo>
                </a:path>
                <a:path w="69850" h="1907539">
                  <a:moveTo>
                    <a:pt x="62561" y="1837898"/>
                  </a:moveTo>
                  <a:lnTo>
                    <a:pt x="69521" y="1907164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430171" y="44967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440516" y="2544638"/>
              <a:ext cx="62865" cy="1948814"/>
            </a:xfrm>
            <a:custGeom>
              <a:avLst/>
              <a:gdLst/>
              <a:ahLst/>
              <a:cxnLst/>
              <a:rect l="l" t="t" r="r" b="b"/>
              <a:pathLst>
                <a:path w="62864" h="1948814">
                  <a:moveTo>
                    <a:pt x="0" y="1948677"/>
                  </a:moveTo>
                  <a:lnTo>
                    <a:pt x="6959" y="1879411"/>
                  </a:lnTo>
                </a:path>
                <a:path w="62864" h="1948814">
                  <a:moveTo>
                    <a:pt x="6959" y="1872531"/>
                  </a:moveTo>
                  <a:lnTo>
                    <a:pt x="20801" y="1511815"/>
                  </a:lnTo>
                </a:path>
                <a:path w="62864" h="1948814">
                  <a:moveTo>
                    <a:pt x="20801" y="1504858"/>
                  </a:moveTo>
                  <a:lnTo>
                    <a:pt x="55444" y="76145"/>
                  </a:lnTo>
                </a:path>
                <a:path w="62864" h="1948814">
                  <a:moveTo>
                    <a:pt x="55444" y="69266"/>
                  </a:moveTo>
                  <a:lnTo>
                    <a:pt x="6232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499379" y="253421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509803" y="2530800"/>
              <a:ext cx="69850" cy="1865630"/>
            </a:xfrm>
            <a:custGeom>
              <a:avLst/>
              <a:gdLst/>
              <a:ahLst/>
              <a:cxnLst/>
              <a:rect l="l" t="t" r="r" b="b"/>
              <a:pathLst>
                <a:path w="69850" h="1865629">
                  <a:moveTo>
                    <a:pt x="0" y="0"/>
                  </a:moveTo>
                  <a:lnTo>
                    <a:pt x="6959" y="69187"/>
                  </a:lnTo>
                </a:path>
                <a:path w="69850" h="1865629">
                  <a:moveTo>
                    <a:pt x="6959" y="76145"/>
                  </a:moveTo>
                  <a:lnTo>
                    <a:pt x="20801" y="416065"/>
                  </a:lnTo>
                </a:path>
                <a:path w="69850" h="1865629">
                  <a:moveTo>
                    <a:pt x="20801" y="422945"/>
                  </a:moveTo>
                  <a:lnTo>
                    <a:pt x="62326" y="1789193"/>
                  </a:lnTo>
                </a:path>
                <a:path w="69850" h="1865629">
                  <a:moveTo>
                    <a:pt x="62326" y="1796072"/>
                  </a:moveTo>
                  <a:lnTo>
                    <a:pt x="69286" y="1865339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575626" y="439963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585972" y="2551517"/>
              <a:ext cx="291465" cy="1969770"/>
            </a:xfrm>
            <a:custGeom>
              <a:avLst/>
              <a:gdLst/>
              <a:ahLst/>
              <a:cxnLst/>
              <a:rect l="l" t="t" r="r" b="b"/>
              <a:pathLst>
                <a:path w="291464" h="1969770">
                  <a:moveTo>
                    <a:pt x="0" y="1851579"/>
                  </a:moveTo>
                  <a:lnTo>
                    <a:pt x="6959" y="1782313"/>
                  </a:lnTo>
                </a:path>
                <a:path w="291464" h="1969770">
                  <a:moveTo>
                    <a:pt x="6959" y="1775355"/>
                  </a:moveTo>
                  <a:lnTo>
                    <a:pt x="20801" y="1442393"/>
                  </a:lnTo>
                </a:path>
                <a:path w="291464" h="1969770">
                  <a:moveTo>
                    <a:pt x="20801" y="1435513"/>
                  </a:moveTo>
                  <a:lnTo>
                    <a:pt x="55679" y="270497"/>
                  </a:lnTo>
                </a:path>
                <a:path w="291464" h="1969770">
                  <a:moveTo>
                    <a:pt x="55679" y="263539"/>
                  </a:moveTo>
                  <a:lnTo>
                    <a:pt x="62561" y="138688"/>
                  </a:lnTo>
                </a:path>
                <a:path w="291464" h="1969770">
                  <a:moveTo>
                    <a:pt x="62561" y="131808"/>
                  </a:moveTo>
                  <a:lnTo>
                    <a:pt x="69521" y="83103"/>
                  </a:lnTo>
                </a:path>
                <a:path w="291464" h="1969770">
                  <a:moveTo>
                    <a:pt x="69521" y="76224"/>
                  </a:moveTo>
                  <a:lnTo>
                    <a:pt x="76402" y="90061"/>
                  </a:lnTo>
                </a:path>
                <a:path w="291464" h="1969770">
                  <a:moveTo>
                    <a:pt x="76402" y="96941"/>
                  </a:moveTo>
                  <a:lnTo>
                    <a:pt x="83362" y="180279"/>
                  </a:lnTo>
                </a:path>
                <a:path w="291464" h="1969770">
                  <a:moveTo>
                    <a:pt x="83362" y="187237"/>
                  </a:moveTo>
                  <a:lnTo>
                    <a:pt x="90322" y="554832"/>
                  </a:lnTo>
                </a:path>
                <a:path w="291464" h="1969770">
                  <a:moveTo>
                    <a:pt x="90322" y="561712"/>
                  </a:moveTo>
                  <a:lnTo>
                    <a:pt x="124887" y="1768475"/>
                  </a:lnTo>
                </a:path>
                <a:path w="291464" h="1969770">
                  <a:moveTo>
                    <a:pt x="124887" y="1775355"/>
                  </a:moveTo>
                  <a:lnTo>
                    <a:pt x="131847" y="1900206"/>
                  </a:lnTo>
                </a:path>
                <a:path w="291464" h="1969770">
                  <a:moveTo>
                    <a:pt x="131847" y="1907164"/>
                  </a:moveTo>
                  <a:lnTo>
                    <a:pt x="138807" y="1962593"/>
                  </a:lnTo>
                </a:path>
                <a:path w="291464" h="1969770">
                  <a:moveTo>
                    <a:pt x="138807" y="1969472"/>
                  </a:moveTo>
                  <a:lnTo>
                    <a:pt x="145689" y="1955635"/>
                  </a:lnTo>
                </a:path>
                <a:path w="291464" h="1969770">
                  <a:moveTo>
                    <a:pt x="145689" y="1948677"/>
                  </a:moveTo>
                  <a:lnTo>
                    <a:pt x="152649" y="1858693"/>
                  </a:lnTo>
                </a:path>
                <a:path w="291464" h="1969770">
                  <a:moveTo>
                    <a:pt x="152649" y="1851579"/>
                  </a:moveTo>
                  <a:lnTo>
                    <a:pt x="166491" y="1470303"/>
                  </a:lnTo>
                </a:path>
                <a:path w="291464" h="1969770">
                  <a:moveTo>
                    <a:pt x="166491" y="1463345"/>
                  </a:moveTo>
                  <a:lnTo>
                    <a:pt x="201134" y="207954"/>
                  </a:lnTo>
                </a:path>
                <a:path w="291464" h="1969770">
                  <a:moveTo>
                    <a:pt x="201134" y="201075"/>
                  </a:moveTo>
                  <a:lnTo>
                    <a:pt x="208016" y="69266"/>
                  </a:lnTo>
                </a:path>
                <a:path w="291464" h="1969770">
                  <a:moveTo>
                    <a:pt x="208016" y="62386"/>
                  </a:moveTo>
                  <a:lnTo>
                    <a:pt x="214976" y="6957"/>
                  </a:lnTo>
                </a:path>
                <a:path w="291464" h="1969770">
                  <a:moveTo>
                    <a:pt x="214976" y="0"/>
                  </a:moveTo>
                  <a:lnTo>
                    <a:pt x="221936" y="6957"/>
                  </a:lnTo>
                </a:path>
                <a:path w="291464" h="1969770">
                  <a:moveTo>
                    <a:pt x="221936" y="13837"/>
                  </a:moveTo>
                  <a:lnTo>
                    <a:pt x="228817" y="96941"/>
                  </a:lnTo>
                </a:path>
                <a:path w="291464" h="1969770">
                  <a:moveTo>
                    <a:pt x="228817" y="103899"/>
                  </a:moveTo>
                  <a:lnTo>
                    <a:pt x="242894" y="471494"/>
                  </a:lnTo>
                </a:path>
                <a:path w="291464" h="1969770">
                  <a:moveTo>
                    <a:pt x="242894" y="478452"/>
                  </a:moveTo>
                  <a:lnTo>
                    <a:pt x="277537" y="1712891"/>
                  </a:lnTo>
                </a:path>
                <a:path w="291464" h="1969770">
                  <a:moveTo>
                    <a:pt x="277537" y="1720005"/>
                  </a:moveTo>
                  <a:lnTo>
                    <a:pt x="291379" y="1914122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873887" y="446905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877351" y="2606946"/>
              <a:ext cx="1026160" cy="2226310"/>
            </a:xfrm>
            <a:custGeom>
              <a:avLst/>
              <a:gdLst/>
              <a:ahLst/>
              <a:cxnLst/>
              <a:rect l="l" t="t" r="r" b="b"/>
              <a:pathLst>
                <a:path w="1026160" h="2226310">
                  <a:moveTo>
                    <a:pt x="0" y="1858693"/>
                  </a:moveTo>
                  <a:lnTo>
                    <a:pt x="6881" y="1782313"/>
                  </a:lnTo>
                </a:path>
                <a:path w="1026160" h="2226310">
                  <a:moveTo>
                    <a:pt x="6881" y="1775355"/>
                  </a:moveTo>
                  <a:lnTo>
                    <a:pt x="20801" y="1428712"/>
                  </a:lnTo>
                </a:path>
                <a:path w="1026160" h="2226310">
                  <a:moveTo>
                    <a:pt x="20801" y="1421754"/>
                  </a:moveTo>
                  <a:lnTo>
                    <a:pt x="55444" y="263539"/>
                  </a:lnTo>
                </a:path>
                <a:path w="1026160" h="2226310">
                  <a:moveTo>
                    <a:pt x="55444" y="256581"/>
                  </a:moveTo>
                  <a:lnTo>
                    <a:pt x="62326" y="145646"/>
                  </a:lnTo>
                </a:path>
                <a:path w="1026160" h="2226310">
                  <a:moveTo>
                    <a:pt x="62326" y="138688"/>
                  </a:moveTo>
                  <a:lnTo>
                    <a:pt x="69286" y="97175"/>
                  </a:lnTo>
                </a:path>
                <a:path w="1026160" h="2226310">
                  <a:moveTo>
                    <a:pt x="69286" y="90217"/>
                  </a:moveTo>
                  <a:lnTo>
                    <a:pt x="76168" y="111013"/>
                  </a:lnTo>
                </a:path>
                <a:path w="1026160" h="2226310">
                  <a:moveTo>
                    <a:pt x="76168" y="117893"/>
                  </a:moveTo>
                  <a:lnTo>
                    <a:pt x="83128" y="208111"/>
                  </a:lnTo>
                </a:path>
                <a:path w="1026160" h="2226310">
                  <a:moveTo>
                    <a:pt x="83128" y="215069"/>
                  </a:moveTo>
                  <a:lnTo>
                    <a:pt x="96970" y="596501"/>
                  </a:lnTo>
                </a:path>
                <a:path w="1026160" h="2226310">
                  <a:moveTo>
                    <a:pt x="96970" y="603459"/>
                  </a:moveTo>
                  <a:lnTo>
                    <a:pt x="131613" y="1775355"/>
                  </a:lnTo>
                </a:path>
                <a:path w="1026160" h="2226310">
                  <a:moveTo>
                    <a:pt x="131613" y="1782313"/>
                  </a:moveTo>
                  <a:lnTo>
                    <a:pt x="138573" y="1893248"/>
                  </a:lnTo>
                </a:path>
                <a:path w="1026160" h="2226310">
                  <a:moveTo>
                    <a:pt x="138573" y="1900206"/>
                  </a:moveTo>
                  <a:lnTo>
                    <a:pt x="145689" y="1934996"/>
                  </a:lnTo>
                </a:path>
                <a:path w="1026160" h="2226310">
                  <a:moveTo>
                    <a:pt x="145689" y="1941954"/>
                  </a:moveTo>
                  <a:lnTo>
                    <a:pt x="152571" y="1914044"/>
                  </a:lnTo>
                </a:path>
                <a:path w="1026160" h="2226310">
                  <a:moveTo>
                    <a:pt x="152571" y="1907164"/>
                  </a:moveTo>
                  <a:lnTo>
                    <a:pt x="159531" y="1803265"/>
                  </a:lnTo>
                </a:path>
                <a:path w="1026160" h="2226310">
                  <a:moveTo>
                    <a:pt x="159531" y="1796151"/>
                  </a:moveTo>
                  <a:lnTo>
                    <a:pt x="173372" y="1401036"/>
                  </a:lnTo>
                </a:path>
                <a:path w="1026160" h="2226310">
                  <a:moveTo>
                    <a:pt x="173372" y="1393922"/>
                  </a:moveTo>
                  <a:lnTo>
                    <a:pt x="208016" y="173321"/>
                  </a:lnTo>
                </a:path>
                <a:path w="1026160" h="2226310">
                  <a:moveTo>
                    <a:pt x="208016" y="166363"/>
                  </a:moveTo>
                  <a:lnTo>
                    <a:pt x="208016" y="55584"/>
                  </a:lnTo>
                </a:path>
                <a:path w="1026160" h="2226310">
                  <a:moveTo>
                    <a:pt x="208016" y="48470"/>
                  </a:moveTo>
                  <a:lnTo>
                    <a:pt x="214898" y="6957"/>
                  </a:lnTo>
                </a:path>
                <a:path w="1026160" h="2226310">
                  <a:moveTo>
                    <a:pt x="214898" y="0"/>
                  </a:moveTo>
                  <a:lnTo>
                    <a:pt x="221857" y="27675"/>
                  </a:lnTo>
                </a:path>
                <a:path w="1026160" h="2226310">
                  <a:moveTo>
                    <a:pt x="221857" y="34633"/>
                  </a:moveTo>
                  <a:lnTo>
                    <a:pt x="228817" y="131808"/>
                  </a:lnTo>
                </a:path>
                <a:path w="1026160" h="2226310">
                  <a:moveTo>
                    <a:pt x="228817" y="138688"/>
                  </a:moveTo>
                  <a:lnTo>
                    <a:pt x="242659" y="534037"/>
                  </a:lnTo>
                </a:path>
                <a:path w="1026160" h="2226310">
                  <a:moveTo>
                    <a:pt x="242659" y="540917"/>
                  </a:moveTo>
                  <a:lnTo>
                    <a:pt x="277302" y="1782313"/>
                  </a:lnTo>
                </a:path>
                <a:path w="1026160" h="2226310">
                  <a:moveTo>
                    <a:pt x="277302" y="1789193"/>
                  </a:moveTo>
                  <a:lnTo>
                    <a:pt x="284184" y="1907164"/>
                  </a:lnTo>
                </a:path>
                <a:path w="1026160" h="2226310">
                  <a:moveTo>
                    <a:pt x="284184" y="1914044"/>
                  </a:moveTo>
                  <a:lnTo>
                    <a:pt x="291144" y="1962749"/>
                  </a:lnTo>
                </a:path>
                <a:path w="1026160" h="2226310">
                  <a:moveTo>
                    <a:pt x="291144" y="1969629"/>
                  </a:moveTo>
                  <a:lnTo>
                    <a:pt x="298026" y="1955791"/>
                  </a:lnTo>
                </a:path>
                <a:path w="1026160" h="2226310">
                  <a:moveTo>
                    <a:pt x="298026" y="1948911"/>
                  </a:moveTo>
                  <a:lnTo>
                    <a:pt x="304986" y="1865573"/>
                  </a:lnTo>
                </a:path>
                <a:path w="1026160" h="2226310">
                  <a:moveTo>
                    <a:pt x="304986" y="1858693"/>
                  </a:moveTo>
                  <a:lnTo>
                    <a:pt x="318827" y="1491020"/>
                  </a:lnTo>
                </a:path>
                <a:path w="1026160" h="2226310">
                  <a:moveTo>
                    <a:pt x="318827" y="1484140"/>
                  </a:moveTo>
                  <a:lnTo>
                    <a:pt x="353705" y="332962"/>
                  </a:lnTo>
                </a:path>
                <a:path w="1026160" h="2226310">
                  <a:moveTo>
                    <a:pt x="353705" y="326082"/>
                  </a:moveTo>
                  <a:lnTo>
                    <a:pt x="360587" y="222026"/>
                  </a:lnTo>
                </a:path>
                <a:path w="1026160" h="2226310">
                  <a:moveTo>
                    <a:pt x="360587" y="215069"/>
                  </a:moveTo>
                  <a:lnTo>
                    <a:pt x="367547" y="180279"/>
                  </a:lnTo>
                </a:path>
                <a:path w="1026160" h="2226310">
                  <a:moveTo>
                    <a:pt x="367547" y="173321"/>
                  </a:moveTo>
                  <a:lnTo>
                    <a:pt x="374429" y="201231"/>
                  </a:lnTo>
                </a:path>
                <a:path w="1026160" h="2226310">
                  <a:moveTo>
                    <a:pt x="374429" y="208111"/>
                  </a:moveTo>
                  <a:lnTo>
                    <a:pt x="381389" y="312010"/>
                  </a:lnTo>
                </a:path>
                <a:path w="1026160" h="2226310">
                  <a:moveTo>
                    <a:pt x="381389" y="318968"/>
                  </a:moveTo>
                  <a:lnTo>
                    <a:pt x="395230" y="700401"/>
                  </a:lnTo>
                </a:path>
                <a:path w="1026160" h="2226310">
                  <a:moveTo>
                    <a:pt x="395230" y="707359"/>
                  </a:moveTo>
                  <a:lnTo>
                    <a:pt x="422914" y="1851736"/>
                  </a:lnTo>
                </a:path>
                <a:path w="1026160" h="2226310">
                  <a:moveTo>
                    <a:pt x="422914" y="1858693"/>
                  </a:moveTo>
                  <a:lnTo>
                    <a:pt x="429874" y="1955791"/>
                  </a:lnTo>
                </a:path>
                <a:path w="1026160" h="2226310">
                  <a:moveTo>
                    <a:pt x="429874" y="1962749"/>
                  </a:moveTo>
                  <a:lnTo>
                    <a:pt x="436756" y="1983545"/>
                  </a:lnTo>
                </a:path>
                <a:path w="1026160" h="2226310">
                  <a:moveTo>
                    <a:pt x="436756" y="1990424"/>
                  </a:moveTo>
                  <a:lnTo>
                    <a:pt x="443715" y="1955791"/>
                  </a:lnTo>
                </a:path>
                <a:path w="1026160" h="2226310">
                  <a:moveTo>
                    <a:pt x="443715" y="1948911"/>
                  </a:moveTo>
                  <a:lnTo>
                    <a:pt x="450675" y="1837898"/>
                  </a:lnTo>
                </a:path>
                <a:path w="1026160" h="2226310">
                  <a:moveTo>
                    <a:pt x="450675" y="1830940"/>
                  </a:moveTo>
                  <a:lnTo>
                    <a:pt x="464517" y="1421754"/>
                  </a:lnTo>
                </a:path>
                <a:path w="1026160" h="2226310">
                  <a:moveTo>
                    <a:pt x="464517" y="1414874"/>
                  </a:moveTo>
                  <a:lnTo>
                    <a:pt x="499160" y="242744"/>
                  </a:lnTo>
                </a:path>
                <a:path w="1026160" h="2226310">
                  <a:moveTo>
                    <a:pt x="499160" y="235864"/>
                  </a:moveTo>
                  <a:lnTo>
                    <a:pt x="506042" y="138688"/>
                  </a:lnTo>
                </a:path>
                <a:path w="1026160" h="2226310">
                  <a:moveTo>
                    <a:pt x="506042" y="131808"/>
                  </a:moveTo>
                  <a:lnTo>
                    <a:pt x="513002" y="104055"/>
                  </a:lnTo>
                </a:path>
                <a:path w="1026160" h="2226310">
                  <a:moveTo>
                    <a:pt x="513002" y="97175"/>
                  </a:moveTo>
                  <a:lnTo>
                    <a:pt x="519884" y="145646"/>
                  </a:lnTo>
                </a:path>
                <a:path w="1026160" h="2226310">
                  <a:moveTo>
                    <a:pt x="519884" y="152526"/>
                  </a:moveTo>
                  <a:lnTo>
                    <a:pt x="526844" y="263539"/>
                  </a:lnTo>
                </a:path>
                <a:path w="1026160" h="2226310">
                  <a:moveTo>
                    <a:pt x="526844" y="270497"/>
                  </a:moveTo>
                  <a:lnTo>
                    <a:pt x="540685" y="693521"/>
                  </a:lnTo>
                </a:path>
                <a:path w="1026160" h="2226310">
                  <a:moveTo>
                    <a:pt x="540685" y="700401"/>
                  </a:moveTo>
                  <a:lnTo>
                    <a:pt x="575563" y="1927881"/>
                  </a:lnTo>
                </a:path>
                <a:path w="1026160" h="2226310">
                  <a:moveTo>
                    <a:pt x="575563" y="1934996"/>
                  </a:moveTo>
                  <a:lnTo>
                    <a:pt x="582445" y="2045853"/>
                  </a:lnTo>
                </a:path>
                <a:path w="1026160" h="2226310">
                  <a:moveTo>
                    <a:pt x="582445" y="2052732"/>
                  </a:moveTo>
                  <a:lnTo>
                    <a:pt x="589405" y="2087600"/>
                  </a:lnTo>
                </a:path>
                <a:path w="1026160" h="2226310">
                  <a:moveTo>
                    <a:pt x="589405" y="2094480"/>
                  </a:moveTo>
                  <a:lnTo>
                    <a:pt x="596287" y="2066805"/>
                  </a:lnTo>
                </a:path>
                <a:path w="1026160" h="2226310">
                  <a:moveTo>
                    <a:pt x="596287" y="2059690"/>
                  </a:moveTo>
                  <a:lnTo>
                    <a:pt x="603247" y="1955791"/>
                  </a:lnTo>
                </a:path>
                <a:path w="1026160" h="2226310">
                  <a:moveTo>
                    <a:pt x="603247" y="1948911"/>
                  </a:moveTo>
                  <a:lnTo>
                    <a:pt x="617088" y="1560521"/>
                  </a:lnTo>
                </a:path>
                <a:path w="1026160" h="2226310">
                  <a:moveTo>
                    <a:pt x="617088" y="1553563"/>
                  </a:moveTo>
                  <a:lnTo>
                    <a:pt x="644772" y="409186"/>
                  </a:lnTo>
                </a:path>
                <a:path w="1026160" h="2226310">
                  <a:moveTo>
                    <a:pt x="644772" y="402228"/>
                  </a:moveTo>
                  <a:lnTo>
                    <a:pt x="651732" y="305130"/>
                  </a:lnTo>
                </a:path>
                <a:path w="1026160" h="2226310">
                  <a:moveTo>
                    <a:pt x="651732" y="298172"/>
                  </a:moveTo>
                  <a:lnTo>
                    <a:pt x="658692" y="270497"/>
                  </a:lnTo>
                </a:path>
                <a:path w="1026160" h="2226310">
                  <a:moveTo>
                    <a:pt x="658692" y="263539"/>
                  </a:moveTo>
                  <a:lnTo>
                    <a:pt x="665573" y="305130"/>
                  </a:lnTo>
                </a:path>
                <a:path w="1026160" h="2226310">
                  <a:moveTo>
                    <a:pt x="665573" y="312010"/>
                  </a:moveTo>
                  <a:lnTo>
                    <a:pt x="672533" y="416065"/>
                  </a:lnTo>
                </a:path>
                <a:path w="1026160" h="2226310">
                  <a:moveTo>
                    <a:pt x="672533" y="423023"/>
                  </a:moveTo>
                  <a:lnTo>
                    <a:pt x="686375" y="818294"/>
                  </a:lnTo>
                </a:path>
                <a:path w="1026160" h="2226310">
                  <a:moveTo>
                    <a:pt x="686375" y="825252"/>
                  </a:moveTo>
                  <a:lnTo>
                    <a:pt x="714058" y="1789193"/>
                  </a:lnTo>
                </a:path>
                <a:path w="1026160" h="2226310">
                  <a:moveTo>
                    <a:pt x="714058" y="1796151"/>
                  </a:moveTo>
                  <a:lnTo>
                    <a:pt x="727900" y="2038895"/>
                  </a:lnTo>
                </a:path>
                <a:path w="1026160" h="2226310">
                  <a:moveTo>
                    <a:pt x="727900" y="2045853"/>
                  </a:moveTo>
                  <a:lnTo>
                    <a:pt x="734860" y="2059690"/>
                  </a:lnTo>
                </a:path>
                <a:path w="1026160" h="2226310">
                  <a:moveTo>
                    <a:pt x="734860" y="2066805"/>
                  </a:moveTo>
                  <a:lnTo>
                    <a:pt x="741820" y="2018099"/>
                  </a:lnTo>
                </a:path>
                <a:path w="1026160" h="2226310">
                  <a:moveTo>
                    <a:pt x="741820" y="2011220"/>
                  </a:moveTo>
                  <a:lnTo>
                    <a:pt x="755818" y="1706089"/>
                  </a:lnTo>
                </a:path>
                <a:path w="1026160" h="2226310">
                  <a:moveTo>
                    <a:pt x="755818" y="1699209"/>
                  </a:moveTo>
                  <a:lnTo>
                    <a:pt x="797421" y="339920"/>
                  </a:lnTo>
                </a:path>
                <a:path w="1026160" h="2226310">
                  <a:moveTo>
                    <a:pt x="797421" y="332962"/>
                  </a:moveTo>
                  <a:lnTo>
                    <a:pt x="804303" y="256581"/>
                  </a:lnTo>
                </a:path>
                <a:path w="1026160" h="2226310">
                  <a:moveTo>
                    <a:pt x="804303" y="249702"/>
                  </a:moveTo>
                  <a:lnTo>
                    <a:pt x="811263" y="242744"/>
                  </a:lnTo>
                </a:path>
                <a:path w="1026160" h="2226310">
                  <a:moveTo>
                    <a:pt x="811263" y="235864"/>
                  </a:moveTo>
                  <a:lnTo>
                    <a:pt x="818145" y="298172"/>
                  </a:lnTo>
                </a:path>
                <a:path w="1026160" h="2226310">
                  <a:moveTo>
                    <a:pt x="818145" y="305130"/>
                  </a:moveTo>
                  <a:lnTo>
                    <a:pt x="832065" y="631135"/>
                  </a:lnTo>
                </a:path>
                <a:path w="1026160" h="2226310">
                  <a:moveTo>
                    <a:pt x="832065" y="638092"/>
                  </a:moveTo>
                  <a:lnTo>
                    <a:pt x="866708" y="2094480"/>
                  </a:lnTo>
                </a:path>
                <a:path w="1026160" h="2226310">
                  <a:moveTo>
                    <a:pt x="866708" y="2101438"/>
                  </a:moveTo>
                  <a:lnTo>
                    <a:pt x="873590" y="2191421"/>
                  </a:lnTo>
                </a:path>
                <a:path w="1026160" h="2226310">
                  <a:moveTo>
                    <a:pt x="873590" y="2198379"/>
                  </a:moveTo>
                  <a:lnTo>
                    <a:pt x="880550" y="2219331"/>
                  </a:lnTo>
                </a:path>
                <a:path w="1026160" h="2226310">
                  <a:moveTo>
                    <a:pt x="880550" y="2226289"/>
                  </a:moveTo>
                  <a:lnTo>
                    <a:pt x="887431" y="2184541"/>
                  </a:lnTo>
                </a:path>
                <a:path w="1026160" h="2226310">
                  <a:moveTo>
                    <a:pt x="887431" y="2177584"/>
                  </a:moveTo>
                  <a:lnTo>
                    <a:pt x="901273" y="1879411"/>
                  </a:lnTo>
                </a:path>
                <a:path w="1026160" h="2226310">
                  <a:moveTo>
                    <a:pt x="901273" y="1872531"/>
                  </a:moveTo>
                  <a:lnTo>
                    <a:pt x="943033" y="492446"/>
                  </a:lnTo>
                </a:path>
                <a:path w="1026160" h="2226310">
                  <a:moveTo>
                    <a:pt x="943033" y="485566"/>
                  </a:moveTo>
                  <a:lnTo>
                    <a:pt x="949993" y="395348"/>
                  </a:lnTo>
                </a:path>
                <a:path w="1026160" h="2226310">
                  <a:moveTo>
                    <a:pt x="949993" y="388390"/>
                  </a:moveTo>
                  <a:lnTo>
                    <a:pt x="956953" y="374553"/>
                  </a:lnTo>
                </a:path>
                <a:path w="1026160" h="2226310">
                  <a:moveTo>
                    <a:pt x="956953" y="367595"/>
                  </a:moveTo>
                  <a:lnTo>
                    <a:pt x="963834" y="416065"/>
                  </a:lnTo>
                </a:path>
                <a:path w="1026160" h="2226310">
                  <a:moveTo>
                    <a:pt x="963834" y="423023"/>
                  </a:moveTo>
                  <a:lnTo>
                    <a:pt x="977676" y="728310"/>
                  </a:lnTo>
                </a:path>
                <a:path w="1026160" h="2226310">
                  <a:moveTo>
                    <a:pt x="977676" y="735268"/>
                  </a:moveTo>
                  <a:lnTo>
                    <a:pt x="1019279" y="2066805"/>
                  </a:lnTo>
                </a:path>
                <a:path w="1026160" h="2226310">
                  <a:moveTo>
                    <a:pt x="1019279" y="2073762"/>
                  </a:moveTo>
                  <a:lnTo>
                    <a:pt x="1026161" y="2156866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900049" y="476723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910472" y="3016132"/>
              <a:ext cx="62865" cy="1762125"/>
            </a:xfrm>
            <a:custGeom>
              <a:avLst/>
              <a:gdLst/>
              <a:ahLst/>
              <a:cxnLst/>
              <a:rect l="l" t="t" r="r" b="b"/>
              <a:pathLst>
                <a:path w="62864" h="1762125">
                  <a:moveTo>
                    <a:pt x="0" y="1761518"/>
                  </a:moveTo>
                  <a:lnTo>
                    <a:pt x="6959" y="1706089"/>
                  </a:lnTo>
                </a:path>
                <a:path w="62864" h="1762125">
                  <a:moveTo>
                    <a:pt x="6959" y="1699131"/>
                  </a:moveTo>
                  <a:lnTo>
                    <a:pt x="13841" y="1386964"/>
                  </a:lnTo>
                </a:path>
                <a:path w="62864" h="1762125">
                  <a:moveTo>
                    <a:pt x="13841" y="1380006"/>
                  </a:moveTo>
                  <a:lnTo>
                    <a:pt x="55444" y="69422"/>
                  </a:lnTo>
                </a:path>
                <a:path w="62864" h="1762125">
                  <a:moveTo>
                    <a:pt x="55444" y="62464"/>
                  </a:moveTo>
                  <a:lnTo>
                    <a:pt x="6232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969335" y="300571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979759" y="3009174"/>
              <a:ext cx="69850" cy="1949450"/>
            </a:xfrm>
            <a:custGeom>
              <a:avLst/>
              <a:gdLst/>
              <a:ahLst/>
              <a:cxnLst/>
              <a:rect l="l" t="t" r="r" b="b"/>
              <a:pathLst>
                <a:path w="69850" h="1949450">
                  <a:moveTo>
                    <a:pt x="0" y="0"/>
                  </a:moveTo>
                  <a:lnTo>
                    <a:pt x="6881" y="76380"/>
                  </a:lnTo>
                </a:path>
                <a:path w="69850" h="1949450">
                  <a:moveTo>
                    <a:pt x="6881" y="83338"/>
                  </a:moveTo>
                  <a:lnTo>
                    <a:pt x="20801" y="436861"/>
                  </a:lnTo>
                </a:path>
                <a:path w="69850" h="1949450">
                  <a:moveTo>
                    <a:pt x="20801" y="443819"/>
                  </a:moveTo>
                  <a:lnTo>
                    <a:pt x="62561" y="1858693"/>
                  </a:lnTo>
                </a:path>
                <a:path w="69850" h="1949450">
                  <a:moveTo>
                    <a:pt x="62561" y="1865573"/>
                  </a:moveTo>
                  <a:lnTo>
                    <a:pt x="69443" y="1948911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045738" y="496150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056162" y="3106350"/>
              <a:ext cx="69850" cy="1865630"/>
            </a:xfrm>
            <a:custGeom>
              <a:avLst/>
              <a:gdLst/>
              <a:ahLst/>
              <a:cxnLst/>
              <a:rect l="l" t="t" r="r" b="b"/>
              <a:pathLst>
                <a:path w="69850" h="1865629">
                  <a:moveTo>
                    <a:pt x="0" y="1865573"/>
                  </a:moveTo>
                  <a:lnTo>
                    <a:pt x="6881" y="1803030"/>
                  </a:lnTo>
                </a:path>
                <a:path w="69850" h="1865629">
                  <a:moveTo>
                    <a:pt x="6881" y="1796151"/>
                  </a:moveTo>
                  <a:lnTo>
                    <a:pt x="20723" y="1470224"/>
                  </a:lnTo>
                </a:path>
                <a:path w="69850" h="1865629">
                  <a:moveTo>
                    <a:pt x="20723" y="1463345"/>
                  </a:moveTo>
                  <a:lnTo>
                    <a:pt x="62326" y="83103"/>
                  </a:lnTo>
                </a:path>
                <a:path w="69850" h="1865629">
                  <a:moveTo>
                    <a:pt x="62326" y="76145"/>
                  </a:moveTo>
                  <a:lnTo>
                    <a:pt x="6928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121985" y="309593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132330" y="3092513"/>
              <a:ext cx="62865" cy="1810385"/>
            </a:xfrm>
            <a:custGeom>
              <a:avLst/>
              <a:gdLst/>
              <a:ahLst/>
              <a:cxnLst/>
              <a:rect l="l" t="t" r="r" b="b"/>
              <a:pathLst>
                <a:path w="62864" h="1810385">
                  <a:moveTo>
                    <a:pt x="0" y="0"/>
                  </a:moveTo>
                  <a:lnTo>
                    <a:pt x="6959" y="55350"/>
                  </a:lnTo>
                </a:path>
                <a:path w="62864" h="1810385">
                  <a:moveTo>
                    <a:pt x="6959" y="62308"/>
                  </a:moveTo>
                  <a:lnTo>
                    <a:pt x="13841" y="388390"/>
                  </a:lnTo>
                </a:path>
                <a:path w="62864" h="1810385">
                  <a:moveTo>
                    <a:pt x="13841" y="395270"/>
                  </a:moveTo>
                  <a:lnTo>
                    <a:pt x="55444" y="1733764"/>
                  </a:lnTo>
                </a:path>
                <a:path w="62864" h="1810385">
                  <a:moveTo>
                    <a:pt x="55444" y="1740722"/>
                  </a:moveTo>
                  <a:lnTo>
                    <a:pt x="62326" y="1809988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191193" y="490591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201617" y="3182496"/>
              <a:ext cx="146050" cy="1921510"/>
            </a:xfrm>
            <a:custGeom>
              <a:avLst/>
              <a:gdLst/>
              <a:ahLst/>
              <a:cxnLst/>
              <a:rect l="l" t="t" r="r" b="b"/>
              <a:pathLst>
                <a:path w="146050" h="1921510">
                  <a:moveTo>
                    <a:pt x="0" y="1726884"/>
                  </a:moveTo>
                  <a:lnTo>
                    <a:pt x="6959" y="1664576"/>
                  </a:lnTo>
                </a:path>
                <a:path w="146050" h="1921510">
                  <a:moveTo>
                    <a:pt x="6959" y="1657618"/>
                  </a:moveTo>
                  <a:lnTo>
                    <a:pt x="20958" y="1338494"/>
                  </a:lnTo>
                </a:path>
                <a:path w="146050" h="1921510">
                  <a:moveTo>
                    <a:pt x="20958" y="1331614"/>
                  </a:moveTo>
                  <a:lnTo>
                    <a:pt x="62561" y="62542"/>
                  </a:lnTo>
                </a:path>
                <a:path w="146050" h="1921510">
                  <a:moveTo>
                    <a:pt x="62561" y="55584"/>
                  </a:moveTo>
                  <a:lnTo>
                    <a:pt x="69443" y="6957"/>
                  </a:lnTo>
                </a:path>
                <a:path w="146050" h="1921510">
                  <a:moveTo>
                    <a:pt x="69443" y="0"/>
                  </a:moveTo>
                  <a:lnTo>
                    <a:pt x="76402" y="6957"/>
                  </a:lnTo>
                </a:path>
                <a:path w="146050" h="1921510">
                  <a:moveTo>
                    <a:pt x="76402" y="14072"/>
                  </a:moveTo>
                  <a:lnTo>
                    <a:pt x="83284" y="97175"/>
                  </a:lnTo>
                </a:path>
                <a:path w="146050" h="1921510">
                  <a:moveTo>
                    <a:pt x="83284" y="104055"/>
                  </a:moveTo>
                  <a:lnTo>
                    <a:pt x="97204" y="471729"/>
                  </a:lnTo>
                </a:path>
                <a:path w="146050" h="1921510">
                  <a:moveTo>
                    <a:pt x="97204" y="478608"/>
                  </a:moveTo>
                  <a:lnTo>
                    <a:pt x="131769" y="1713047"/>
                  </a:lnTo>
                </a:path>
                <a:path w="146050" h="1921510">
                  <a:moveTo>
                    <a:pt x="131769" y="1720005"/>
                  </a:moveTo>
                  <a:lnTo>
                    <a:pt x="145689" y="1921158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343843" y="51071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347306" y="3224243"/>
              <a:ext cx="69215" cy="1879600"/>
            </a:xfrm>
            <a:custGeom>
              <a:avLst/>
              <a:gdLst/>
              <a:ahLst/>
              <a:cxnLst/>
              <a:rect l="l" t="t" r="r" b="b"/>
              <a:pathLst>
                <a:path w="69214" h="1879600">
                  <a:moveTo>
                    <a:pt x="0" y="1879411"/>
                  </a:moveTo>
                  <a:lnTo>
                    <a:pt x="6881" y="1803109"/>
                  </a:lnTo>
                </a:path>
                <a:path w="69214" h="1879600">
                  <a:moveTo>
                    <a:pt x="6881" y="1796151"/>
                  </a:moveTo>
                  <a:lnTo>
                    <a:pt x="20723" y="1442393"/>
                  </a:lnTo>
                </a:path>
                <a:path w="69214" h="1879600">
                  <a:moveTo>
                    <a:pt x="20723" y="1435435"/>
                  </a:moveTo>
                  <a:lnTo>
                    <a:pt x="62326" y="69266"/>
                  </a:lnTo>
                </a:path>
                <a:path w="69214" h="1879600">
                  <a:moveTo>
                    <a:pt x="62326" y="62308"/>
                  </a:moveTo>
                  <a:lnTo>
                    <a:pt x="69208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413051" y="321390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423631" y="3224243"/>
              <a:ext cx="69850" cy="1844675"/>
            </a:xfrm>
            <a:custGeom>
              <a:avLst/>
              <a:gdLst/>
              <a:ahLst/>
              <a:cxnLst/>
              <a:rect l="l" t="t" r="r" b="b"/>
              <a:pathLst>
                <a:path w="69850" h="1844675">
                  <a:moveTo>
                    <a:pt x="0" y="0"/>
                  </a:moveTo>
                  <a:lnTo>
                    <a:pt x="6959" y="76224"/>
                  </a:lnTo>
                </a:path>
                <a:path w="69850" h="1844675">
                  <a:moveTo>
                    <a:pt x="6959" y="83103"/>
                  </a:moveTo>
                  <a:lnTo>
                    <a:pt x="20801" y="429981"/>
                  </a:lnTo>
                </a:path>
                <a:path w="69850" h="1844675">
                  <a:moveTo>
                    <a:pt x="20801" y="436861"/>
                  </a:moveTo>
                  <a:lnTo>
                    <a:pt x="62404" y="1775355"/>
                  </a:lnTo>
                </a:path>
                <a:path w="69850" h="1844675">
                  <a:moveTo>
                    <a:pt x="62404" y="1782313"/>
                  </a:moveTo>
                  <a:lnTo>
                    <a:pt x="69286" y="1844621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489454" y="507236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499878" y="3356052"/>
              <a:ext cx="1096010" cy="2295525"/>
            </a:xfrm>
            <a:custGeom>
              <a:avLst/>
              <a:gdLst/>
              <a:ahLst/>
              <a:cxnLst/>
              <a:rect l="l" t="t" r="r" b="b"/>
              <a:pathLst>
                <a:path w="1096009" h="2295525">
                  <a:moveTo>
                    <a:pt x="0" y="1712812"/>
                  </a:moveTo>
                  <a:lnTo>
                    <a:pt x="6881" y="1643546"/>
                  </a:lnTo>
                </a:path>
                <a:path w="1096009" h="2295525">
                  <a:moveTo>
                    <a:pt x="6881" y="1636666"/>
                  </a:moveTo>
                  <a:lnTo>
                    <a:pt x="20801" y="1303626"/>
                  </a:lnTo>
                </a:path>
                <a:path w="1096009" h="2295525">
                  <a:moveTo>
                    <a:pt x="20801" y="1296746"/>
                  </a:moveTo>
                  <a:lnTo>
                    <a:pt x="55444" y="180201"/>
                  </a:lnTo>
                </a:path>
                <a:path w="1096009" h="2295525">
                  <a:moveTo>
                    <a:pt x="55444" y="173321"/>
                  </a:moveTo>
                  <a:lnTo>
                    <a:pt x="55444" y="62308"/>
                  </a:lnTo>
                </a:path>
                <a:path w="1096009" h="2295525">
                  <a:moveTo>
                    <a:pt x="55444" y="55350"/>
                  </a:moveTo>
                  <a:lnTo>
                    <a:pt x="62326" y="13837"/>
                  </a:lnTo>
                </a:path>
                <a:path w="1096009" h="2295525">
                  <a:moveTo>
                    <a:pt x="62326" y="6879"/>
                  </a:moveTo>
                  <a:lnTo>
                    <a:pt x="69286" y="27675"/>
                  </a:lnTo>
                </a:path>
                <a:path w="1096009" h="2295525">
                  <a:moveTo>
                    <a:pt x="69286" y="34633"/>
                  </a:moveTo>
                  <a:lnTo>
                    <a:pt x="76168" y="131730"/>
                  </a:lnTo>
                </a:path>
                <a:path w="1096009" h="2295525">
                  <a:moveTo>
                    <a:pt x="76168" y="138688"/>
                  </a:moveTo>
                  <a:lnTo>
                    <a:pt x="90010" y="513241"/>
                  </a:lnTo>
                </a:path>
                <a:path w="1096009" h="2295525">
                  <a:moveTo>
                    <a:pt x="90010" y="520121"/>
                  </a:moveTo>
                  <a:lnTo>
                    <a:pt x="124887" y="1712812"/>
                  </a:lnTo>
                </a:path>
                <a:path w="1096009" h="2295525">
                  <a:moveTo>
                    <a:pt x="124887" y="1719770"/>
                  </a:moveTo>
                  <a:lnTo>
                    <a:pt x="131769" y="1837663"/>
                  </a:lnTo>
                </a:path>
                <a:path w="1096009" h="2295525">
                  <a:moveTo>
                    <a:pt x="131769" y="1844621"/>
                  </a:moveTo>
                  <a:lnTo>
                    <a:pt x="138729" y="1893248"/>
                  </a:lnTo>
                </a:path>
                <a:path w="1096009" h="2295525">
                  <a:moveTo>
                    <a:pt x="138729" y="1900206"/>
                  </a:moveTo>
                  <a:lnTo>
                    <a:pt x="145689" y="1879411"/>
                  </a:lnTo>
                </a:path>
                <a:path w="1096009" h="2295525">
                  <a:moveTo>
                    <a:pt x="145689" y="1872453"/>
                  </a:moveTo>
                  <a:lnTo>
                    <a:pt x="152571" y="1782235"/>
                  </a:lnTo>
                </a:path>
                <a:path w="1096009" h="2295525">
                  <a:moveTo>
                    <a:pt x="152571" y="1775355"/>
                  </a:moveTo>
                  <a:lnTo>
                    <a:pt x="166413" y="1400802"/>
                  </a:lnTo>
                </a:path>
                <a:path w="1096009" h="2295525">
                  <a:moveTo>
                    <a:pt x="166413" y="1393844"/>
                  </a:moveTo>
                  <a:lnTo>
                    <a:pt x="201056" y="187159"/>
                  </a:lnTo>
                </a:path>
                <a:path w="1096009" h="2295525">
                  <a:moveTo>
                    <a:pt x="201056" y="180201"/>
                  </a:moveTo>
                  <a:lnTo>
                    <a:pt x="208016" y="62308"/>
                  </a:lnTo>
                </a:path>
                <a:path w="1096009" h="2295525">
                  <a:moveTo>
                    <a:pt x="208016" y="55350"/>
                  </a:moveTo>
                  <a:lnTo>
                    <a:pt x="214898" y="6879"/>
                  </a:lnTo>
                </a:path>
                <a:path w="1096009" h="2295525">
                  <a:moveTo>
                    <a:pt x="214898" y="0"/>
                  </a:moveTo>
                  <a:lnTo>
                    <a:pt x="221857" y="13837"/>
                  </a:lnTo>
                </a:path>
                <a:path w="1096009" h="2295525">
                  <a:moveTo>
                    <a:pt x="221857" y="20717"/>
                  </a:moveTo>
                  <a:lnTo>
                    <a:pt x="228817" y="110935"/>
                  </a:lnTo>
                </a:path>
                <a:path w="1096009" h="2295525">
                  <a:moveTo>
                    <a:pt x="228817" y="117893"/>
                  </a:moveTo>
                  <a:lnTo>
                    <a:pt x="242659" y="492211"/>
                  </a:lnTo>
                </a:path>
                <a:path w="1096009" h="2295525">
                  <a:moveTo>
                    <a:pt x="242659" y="499169"/>
                  </a:moveTo>
                  <a:lnTo>
                    <a:pt x="270342" y="1705933"/>
                  </a:lnTo>
                </a:path>
                <a:path w="1096009" h="2295525">
                  <a:moveTo>
                    <a:pt x="270342" y="1712812"/>
                  </a:moveTo>
                  <a:lnTo>
                    <a:pt x="277302" y="1837663"/>
                  </a:lnTo>
                </a:path>
                <a:path w="1096009" h="2295525">
                  <a:moveTo>
                    <a:pt x="277302" y="1844621"/>
                  </a:moveTo>
                  <a:lnTo>
                    <a:pt x="284184" y="1893248"/>
                  </a:lnTo>
                </a:path>
                <a:path w="1096009" h="2295525">
                  <a:moveTo>
                    <a:pt x="284184" y="1900206"/>
                  </a:moveTo>
                  <a:lnTo>
                    <a:pt x="291144" y="1893248"/>
                  </a:lnTo>
                </a:path>
                <a:path w="1096009" h="2295525">
                  <a:moveTo>
                    <a:pt x="291144" y="1886369"/>
                  </a:moveTo>
                  <a:lnTo>
                    <a:pt x="298026" y="1809988"/>
                  </a:lnTo>
                </a:path>
                <a:path w="1096009" h="2295525">
                  <a:moveTo>
                    <a:pt x="298026" y="1803030"/>
                  </a:moveTo>
                  <a:lnTo>
                    <a:pt x="311946" y="1456387"/>
                  </a:lnTo>
                </a:path>
                <a:path w="1096009" h="2295525">
                  <a:moveTo>
                    <a:pt x="311946" y="1449273"/>
                  </a:moveTo>
                  <a:lnTo>
                    <a:pt x="346745" y="339685"/>
                  </a:lnTo>
                </a:path>
                <a:path w="1096009" h="2295525">
                  <a:moveTo>
                    <a:pt x="346745" y="332805"/>
                  </a:moveTo>
                  <a:lnTo>
                    <a:pt x="353705" y="235630"/>
                  </a:lnTo>
                </a:path>
                <a:path w="1096009" h="2295525">
                  <a:moveTo>
                    <a:pt x="353705" y="228672"/>
                  </a:moveTo>
                  <a:lnTo>
                    <a:pt x="360587" y="194039"/>
                  </a:lnTo>
                </a:path>
                <a:path w="1096009" h="2295525">
                  <a:moveTo>
                    <a:pt x="360587" y="187159"/>
                  </a:moveTo>
                  <a:lnTo>
                    <a:pt x="367547" y="221792"/>
                  </a:lnTo>
                </a:path>
                <a:path w="1096009" h="2295525">
                  <a:moveTo>
                    <a:pt x="367547" y="228672"/>
                  </a:moveTo>
                  <a:lnTo>
                    <a:pt x="374429" y="325848"/>
                  </a:lnTo>
                </a:path>
                <a:path w="1096009" h="2295525">
                  <a:moveTo>
                    <a:pt x="374429" y="332805"/>
                  </a:moveTo>
                  <a:lnTo>
                    <a:pt x="388271" y="721196"/>
                  </a:lnTo>
                </a:path>
                <a:path w="1096009" h="2295525">
                  <a:moveTo>
                    <a:pt x="388271" y="728076"/>
                  </a:moveTo>
                  <a:lnTo>
                    <a:pt x="422914" y="1879411"/>
                  </a:lnTo>
                </a:path>
                <a:path w="1096009" h="2295525">
                  <a:moveTo>
                    <a:pt x="422914" y="1886369"/>
                  </a:moveTo>
                  <a:lnTo>
                    <a:pt x="429874" y="1990424"/>
                  </a:lnTo>
                </a:path>
                <a:path w="1096009" h="2295525">
                  <a:moveTo>
                    <a:pt x="429874" y="1997304"/>
                  </a:moveTo>
                  <a:lnTo>
                    <a:pt x="436834" y="2025057"/>
                  </a:lnTo>
                </a:path>
                <a:path w="1096009" h="2295525">
                  <a:moveTo>
                    <a:pt x="436834" y="2031937"/>
                  </a:moveTo>
                  <a:lnTo>
                    <a:pt x="443715" y="2004262"/>
                  </a:lnTo>
                </a:path>
                <a:path w="1096009" h="2295525">
                  <a:moveTo>
                    <a:pt x="443715" y="1997304"/>
                  </a:moveTo>
                  <a:lnTo>
                    <a:pt x="450675" y="1893248"/>
                  </a:lnTo>
                </a:path>
                <a:path w="1096009" h="2295525">
                  <a:moveTo>
                    <a:pt x="450675" y="1886369"/>
                  </a:moveTo>
                  <a:lnTo>
                    <a:pt x="464517" y="1491020"/>
                  </a:lnTo>
                </a:path>
                <a:path w="1096009" h="2295525">
                  <a:moveTo>
                    <a:pt x="464517" y="1484062"/>
                  </a:moveTo>
                  <a:lnTo>
                    <a:pt x="492200" y="312010"/>
                  </a:lnTo>
                </a:path>
                <a:path w="1096009" h="2295525">
                  <a:moveTo>
                    <a:pt x="492200" y="305052"/>
                  </a:moveTo>
                  <a:lnTo>
                    <a:pt x="499160" y="200996"/>
                  </a:lnTo>
                </a:path>
                <a:path w="1096009" h="2295525">
                  <a:moveTo>
                    <a:pt x="499160" y="194039"/>
                  </a:moveTo>
                  <a:lnTo>
                    <a:pt x="506042" y="159484"/>
                  </a:lnTo>
                </a:path>
                <a:path w="1096009" h="2295525">
                  <a:moveTo>
                    <a:pt x="506042" y="152526"/>
                  </a:moveTo>
                  <a:lnTo>
                    <a:pt x="513002" y="187159"/>
                  </a:lnTo>
                </a:path>
                <a:path w="1096009" h="2295525">
                  <a:moveTo>
                    <a:pt x="513002" y="194039"/>
                  </a:moveTo>
                  <a:lnTo>
                    <a:pt x="520118" y="298172"/>
                  </a:lnTo>
                </a:path>
                <a:path w="1096009" h="2295525">
                  <a:moveTo>
                    <a:pt x="520118" y="305052"/>
                  </a:moveTo>
                  <a:lnTo>
                    <a:pt x="533960" y="700401"/>
                  </a:lnTo>
                </a:path>
                <a:path w="1096009" h="2295525">
                  <a:moveTo>
                    <a:pt x="533960" y="707280"/>
                  </a:moveTo>
                  <a:lnTo>
                    <a:pt x="568603" y="1921002"/>
                  </a:lnTo>
                </a:path>
                <a:path w="1096009" h="2295525">
                  <a:moveTo>
                    <a:pt x="568603" y="1927881"/>
                  </a:moveTo>
                  <a:lnTo>
                    <a:pt x="575563" y="2038895"/>
                  </a:lnTo>
                </a:path>
                <a:path w="1096009" h="2295525">
                  <a:moveTo>
                    <a:pt x="575563" y="2045775"/>
                  </a:moveTo>
                  <a:lnTo>
                    <a:pt x="582445" y="2087366"/>
                  </a:lnTo>
                </a:path>
                <a:path w="1096009" h="2295525">
                  <a:moveTo>
                    <a:pt x="582445" y="2094323"/>
                  </a:moveTo>
                  <a:lnTo>
                    <a:pt x="589405" y="2080408"/>
                  </a:lnTo>
                </a:path>
                <a:path w="1096009" h="2295525">
                  <a:moveTo>
                    <a:pt x="589405" y="2073528"/>
                  </a:moveTo>
                  <a:lnTo>
                    <a:pt x="596287" y="1983310"/>
                  </a:lnTo>
                </a:path>
                <a:path w="1096009" h="2295525">
                  <a:moveTo>
                    <a:pt x="596287" y="1976352"/>
                  </a:moveTo>
                  <a:lnTo>
                    <a:pt x="610207" y="1608913"/>
                  </a:lnTo>
                </a:path>
                <a:path w="1096009" h="2295525">
                  <a:moveTo>
                    <a:pt x="610207" y="1602033"/>
                  </a:moveTo>
                  <a:lnTo>
                    <a:pt x="644772" y="499169"/>
                  </a:lnTo>
                </a:path>
                <a:path w="1096009" h="2295525">
                  <a:moveTo>
                    <a:pt x="644772" y="492211"/>
                  </a:moveTo>
                  <a:lnTo>
                    <a:pt x="651732" y="402228"/>
                  </a:lnTo>
                </a:path>
                <a:path w="1096009" h="2295525">
                  <a:moveTo>
                    <a:pt x="651732" y="395270"/>
                  </a:moveTo>
                  <a:lnTo>
                    <a:pt x="658692" y="367360"/>
                  </a:lnTo>
                </a:path>
                <a:path w="1096009" h="2295525">
                  <a:moveTo>
                    <a:pt x="658692" y="360481"/>
                  </a:moveTo>
                  <a:lnTo>
                    <a:pt x="665573" y="402228"/>
                  </a:lnTo>
                </a:path>
                <a:path w="1096009" h="2295525">
                  <a:moveTo>
                    <a:pt x="665573" y="409108"/>
                  </a:moveTo>
                  <a:lnTo>
                    <a:pt x="672533" y="513241"/>
                  </a:lnTo>
                </a:path>
                <a:path w="1096009" h="2295525">
                  <a:moveTo>
                    <a:pt x="672533" y="520121"/>
                  </a:moveTo>
                  <a:lnTo>
                    <a:pt x="686375" y="915470"/>
                  </a:lnTo>
                </a:path>
                <a:path w="1096009" h="2295525">
                  <a:moveTo>
                    <a:pt x="686375" y="922349"/>
                  </a:moveTo>
                  <a:lnTo>
                    <a:pt x="714058" y="2038895"/>
                  </a:lnTo>
                </a:path>
                <a:path w="1096009" h="2295525">
                  <a:moveTo>
                    <a:pt x="714058" y="2045775"/>
                  </a:moveTo>
                  <a:lnTo>
                    <a:pt x="721175" y="2136071"/>
                  </a:lnTo>
                </a:path>
                <a:path w="1096009" h="2295525">
                  <a:moveTo>
                    <a:pt x="721175" y="2142950"/>
                  </a:moveTo>
                  <a:lnTo>
                    <a:pt x="728135" y="2156788"/>
                  </a:lnTo>
                </a:path>
                <a:path w="1096009" h="2295525">
                  <a:moveTo>
                    <a:pt x="728135" y="2163746"/>
                  </a:moveTo>
                  <a:lnTo>
                    <a:pt x="735095" y="2121999"/>
                  </a:lnTo>
                </a:path>
                <a:path w="1096009" h="2295525">
                  <a:moveTo>
                    <a:pt x="735095" y="2115041"/>
                  </a:moveTo>
                  <a:lnTo>
                    <a:pt x="748936" y="1816868"/>
                  </a:lnTo>
                </a:path>
                <a:path w="1096009" h="2295525">
                  <a:moveTo>
                    <a:pt x="748936" y="1809988"/>
                  </a:moveTo>
                  <a:lnTo>
                    <a:pt x="790461" y="450699"/>
                  </a:lnTo>
                </a:path>
                <a:path w="1096009" h="2295525">
                  <a:moveTo>
                    <a:pt x="790461" y="443741"/>
                  </a:moveTo>
                  <a:lnTo>
                    <a:pt x="797421" y="353523"/>
                  </a:lnTo>
                </a:path>
                <a:path w="1096009" h="2295525">
                  <a:moveTo>
                    <a:pt x="797421" y="346643"/>
                  </a:moveTo>
                  <a:lnTo>
                    <a:pt x="804303" y="332805"/>
                  </a:lnTo>
                </a:path>
                <a:path w="1096009" h="2295525">
                  <a:moveTo>
                    <a:pt x="804303" y="325848"/>
                  </a:moveTo>
                  <a:lnTo>
                    <a:pt x="811263" y="374318"/>
                  </a:lnTo>
                </a:path>
                <a:path w="1096009" h="2295525">
                  <a:moveTo>
                    <a:pt x="811263" y="381432"/>
                  </a:moveTo>
                  <a:lnTo>
                    <a:pt x="825105" y="693443"/>
                  </a:lnTo>
                </a:path>
                <a:path w="1096009" h="2295525">
                  <a:moveTo>
                    <a:pt x="825105" y="700401"/>
                  </a:moveTo>
                  <a:lnTo>
                    <a:pt x="873590" y="2239892"/>
                  </a:lnTo>
                </a:path>
                <a:path w="1096009" h="2295525">
                  <a:moveTo>
                    <a:pt x="873590" y="2246850"/>
                  </a:moveTo>
                  <a:lnTo>
                    <a:pt x="880550" y="2281639"/>
                  </a:lnTo>
                </a:path>
                <a:path w="1096009" h="2295525">
                  <a:moveTo>
                    <a:pt x="880550" y="2288597"/>
                  </a:moveTo>
                  <a:lnTo>
                    <a:pt x="887431" y="2253729"/>
                  </a:lnTo>
                </a:path>
                <a:path w="1096009" h="2295525">
                  <a:moveTo>
                    <a:pt x="887431" y="2246850"/>
                  </a:moveTo>
                  <a:lnTo>
                    <a:pt x="894391" y="2142950"/>
                  </a:lnTo>
                </a:path>
                <a:path w="1096009" h="2295525">
                  <a:moveTo>
                    <a:pt x="894391" y="2136071"/>
                  </a:moveTo>
                  <a:lnTo>
                    <a:pt x="901273" y="1754560"/>
                  </a:lnTo>
                </a:path>
                <a:path w="1096009" h="2295525">
                  <a:moveTo>
                    <a:pt x="901273" y="1747602"/>
                  </a:moveTo>
                  <a:lnTo>
                    <a:pt x="929191" y="797498"/>
                  </a:lnTo>
                </a:path>
                <a:path w="1096009" h="2295525">
                  <a:moveTo>
                    <a:pt x="929191" y="790619"/>
                  </a:moveTo>
                  <a:lnTo>
                    <a:pt x="943033" y="547874"/>
                  </a:lnTo>
                </a:path>
                <a:path w="1096009" h="2295525">
                  <a:moveTo>
                    <a:pt x="943033" y="540917"/>
                  </a:moveTo>
                  <a:lnTo>
                    <a:pt x="949993" y="527079"/>
                  </a:lnTo>
                </a:path>
                <a:path w="1096009" h="2295525">
                  <a:moveTo>
                    <a:pt x="949993" y="520121"/>
                  </a:moveTo>
                  <a:lnTo>
                    <a:pt x="956953" y="568592"/>
                  </a:lnTo>
                </a:path>
                <a:path w="1096009" h="2295525">
                  <a:moveTo>
                    <a:pt x="956953" y="575550"/>
                  </a:moveTo>
                  <a:lnTo>
                    <a:pt x="970794" y="866765"/>
                  </a:lnTo>
                </a:path>
                <a:path w="1096009" h="2295525">
                  <a:moveTo>
                    <a:pt x="970794" y="873722"/>
                  </a:moveTo>
                  <a:lnTo>
                    <a:pt x="1012319" y="2191421"/>
                  </a:lnTo>
                </a:path>
                <a:path w="1096009" h="2295525">
                  <a:moveTo>
                    <a:pt x="1012319" y="2198379"/>
                  </a:moveTo>
                  <a:lnTo>
                    <a:pt x="1019279" y="2274759"/>
                  </a:lnTo>
                </a:path>
                <a:path w="1096009" h="2295525">
                  <a:moveTo>
                    <a:pt x="1019279" y="2281639"/>
                  </a:moveTo>
                  <a:lnTo>
                    <a:pt x="1026161" y="2288597"/>
                  </a:lnTo>
                </a:path>
                <a:path w="1096009" h="2295525">
                  <a:moveTo>
                    <a:pt x="1026161" y="2295477"/>
                  </a:moveTo>
                  <a:lnTo>
                    <a:pt x="1033121" y="2239892"/>
                  </a:lnTo>
                </a:path>
                <a:path w="1096009" h="2295525">
                  <a:moveTo>
                    <a:pt x="1033121" y="2233012"/>
                  </a:moveTo>
                  <a:lnTo>
                    <a:pt x="1046963" y="1927881"/>
                  </a:lnTo>
                </a:path>
                <a:path w="1096009" h="2295525">
                  <a:moveTo>
                    <a:pt x="1046963" y="1921002"/>
                  </a:moveTo>
                  <a:lnTo>
                    <a:pt x="1088566" y="596345"/>
                  </a:lnTo>
                </a:path>
                <a:path w="1096009" h="2295525">
                  <a:moveTo>
                    <a:pt x="1088566" y="589387"/>
                  </a:moveTo>
                  <a:lnTo>
                    <a:pt x="1095448" y="520121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7591862" y="38658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602286" y="3862180"/>
              <a:ext cx="139065" cy="1955800"/>
            </a:xfrm>
            <a:custGeom>
              <a:avLst/>
              <a:gdLst/>
              <a:ahLst/>
              <a:cxnLst/>
              <a:rect l="l" t="t" r="r" b="b"/>
              <a:pathLst>
                <a:path w="139065" h="1955800">
                  <a:moveTo>
                    <a:pt x="0" y="0"/>
                  </a:moveTo>
                  <a:lnTo>
                    <a:pt x="0" y="69422"/>
                  </a:lnTo>
                </a:path>
                <a:path w="139065" h="1955800">
                  <a:moveTo>
                    <a:pt x="0" y="76302"/>
                  </a:moveTo>
                  <a:lnTo>
                    <a:pt x="13841" y="409342"/>
                  </a:lnTo>
                </a:path>
                <a:path w="139065" h="1955800">
                  <a:moveTo>
                    <a:pt x="13841" y="416222"/>
                  </a:moveTo>
                  <a:lnTo>
                    <a:pt x="55601" y="1830940"/>
                  </a:lnTo>
                </a:path>
                <a:path w="139065" h="1955800">
                  <a:moveTo>
                    <a:pt x="55601" y="1837820"/>
                  </a:moveTo>
                  <a:lnTo>
                    <a:pt x="62561" y="1928038"/>
                  </a:lnTo>
                </a:path>
                <a:path w="139065" h="1955800">
                  <a:moveTo>
                    <a:pt x="62561" y="1934996"/>
                  </a:moveTo>
                  <a:lnTo>
                    <a:pt x="69443" y="1948833"/>
                  </a:lnTo>
                </a:path>
                <a:path w="139065" h="1955800">
                  <a:moveTo>
                    <a:pt x="69443" y="1955791"/>
                  </a:moveTo>
                  <a:lnTo>
                    <a:pt x="76402" y="1907320"/>
                  </a:lnTo>
                </a:path>
                <a:path w="139065" h="1955800">
                  <a:moveTo>
                    <a:pt x="76402" y="1900363"/>
                  </a:moveTo>
                  <a:lnTo>
                    <a:pt x="90244" y="1602033"/>
                  </a:lnTo>
                </a:path>
                <a:path w="139065" h="1955800">
                  <a:moveTo>
                    <a:pt x="90244" y="1595076"/>
                  </a:moveTo>
                  <a:lnTo>
                    <a:pt x="131769" y="263539"/>
                  </a:lnTo>
                </a:path>
                <a:path w="139065" h="1955800">
                  <a:moveTo>
                    <a:pt x="131769" y="256581"/>
                  </a:moveTo>
                  <a:lnTo>
                    <a:pt x="138729" y="173478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737552" y="402523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747975" y="4021820"/>
              <a:ext cx="69215" cy="1748155"/>
            </a:xfrm>
            <a:custGeom>
              <a:avLst/>
              <a:gdLst/>
              <a:ahLst/>
              <a:cxnLst/>
              <a:rect l="l" t="t" r="r" b="b"/>
              <a:pathLst>
                <a:path w="69215" h="1748154">
                  <a:moveTo>
                    <a:pt x="0" y="0"/>
                  </a:moveTo>
                  <a:lnTo>
                    <a:pt x="6881" y="48470"/>
                  </a:lnTo>
                </a:path>
                <a:path w="69215" h="1748154">
                  <a:moveTo>
                    <a:pt x="6881" y="55428"/>
                  </a:moveTo>
                  <a:lnTo>
                    <a:pt x="20723" y="367438"/>
                  </a:lnTo>
                </a:path>
                <a:path w="69215" h="1748154">
                  <a:moveTo>
                    <a:pt x="20723" y="374318"/>
                  </a:moveTo>
                  <a:lnTo>
                    <a:pt x="62326" y="1671300"/>
                  </a:lnTo>
                </a:path>
                <a:path w="69215" h="1748154">
                  <a:moveTo>
                    <a:pt x="62326" y="1678179"/>
                  </a:moveTo>
                  <a:lnTo>
                    <a:pt x="69208" y="174768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813720" y="577291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817184" y="4049496"/>
              <a:ext cx="69850" cy="1734185"/>
            </a:xfrm>
            <a:custGeom>
              <a:avLst/>
              <a:gdLst/>
              <a:ahLst/>
              <a:cxnLst/>
              <a:rect l="l" t="t" r="r" b="b"/>
              <a:pathLst>
                <a:path w="69850" h="1734185">
                  <a:moveTo>
                    <a:pt x="0" y="1733842"/>
                  </a:moveTo>
                  <a:lnTo>
                    <a:pt x="7116" y="1671300"/>
                  </a:lnTo>
                </a:path>
                <a:path w="69850" h="1734185">
                  <a:moveTo>
                    <a:pt x="7116" y="1664420"/>
                  </a:moveTo>
                  <a:lnTo>
                    <a:pt x="21036" y="1345452"/>
                  </a:lnTo>
                </a:path>
                <a:path w="69850" h="1734185">
                  <a:moveTo>
                    <a:pt x="21036" y="1338494"/>
                  </a:moveTo>
                  <a:lnTo>
                    <a:pt x="62561" y="62308"/>
                  </a:lnTo>
                </a:path>
                <a:path w="69850" h="1734185">
                  <a:moveTo>
                    <a:pt x="62561" y="55428"/>
                  </a:moveTo>
                  <a:lnTo>
                    <a:pt x="69521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883241" y="403915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7893587" y="4049496"/>
              <a:ext cx="69850" cy="1907539"/>
            </a:xfrm>
            <a:custGeom>
              <a:avLst/>
              <a:gdLst/>
              <a:ahLst/>
              <a:cxnLst/>
              <a:rect l="l" t="t" r="r" b="b"/>
              <a:pathLst>
                <a:path w="69850" h="1907539">
                  <a:moveTo>
                    <a:pt x="0" y="0"/>
                  </a:moveTo>
                  <a:lnTo>
                    <a:pt x="6959" y="83103"/>
                  </a:lnTo>
                </a:path>
                <a:path w="69850" h="1907539">
                  <a:moveTo>
                    <a:pt x="6959" y="90217"/>
                  </a:moveTo>
                  <a:lnTo>
                    <a:pt x="20801" y="443819"/>
                  </a:lnTo>
                </a:path>
                <a:path w="69850" h="1907539">
                  <a:moveTo>
                    <a:pt x="20801" y="450699"/>
                  </a:moveTo>
                  <a:lnTo>
                    <a:pt x="62326" y="1830784"/>
                  </a:lnTo>
                </a:path>
                <a:path w="69850" h="1907539">
                  <a:moveTo>
                    <a:pt x="62326" y="1837898"/>
                  </a:moveTo>
                  <a:lnTo>
                    <a:pt x="69286" y="1907156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959410" y="596011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7969834" y="4153551"/>
              <a:ext cx="62865" cy="1817370"/>
            </a:xfrm>
            <a:custGeom>
              <a:avLst/>
              <a:gdLst/>
              <a:ahLst/>
              <a:cxnLst/>
              <a:rect l="l" t="t" r="r" b="b"/>
              <a:pathLst>
                <a:path w="62865" h="1817370">
                  <a:moveTo>
                    <a:pt x="0" y="1816954"/>
                  </a:moveTo>
                  <a:lnTo>
                    <a:pt x="6881" y="1754630"/>
                  </a:lnTo>
                </a:path>
                <a:path w="62865" h="1817370">
                  <a:moveTo>
                    <a:pt x="6881" y="1747703"/>
                  </a:moveTo>
                  <a:lnTo>
                    <a:pt x="20723" y="1414718"/>
                  </a:lnTo>
                </a:path>
                <a:path w="62865" h="1817370">
                  <a:moveTo>
                    <a:pt x="20723" y="1407760"/>
                  </a:moveTo>
                  <a:lnTo>
                    <a:pt x="55601" y="76224"/>
                  </a:lnTo>
                </a:path>
                <a:path w="62865" h="1817370">
                  <a:moveTo>
                    <a:pt x="55601" y="69266"/>
                  </a:moveTo>
                  <a:lnTo>
                    <a:pt x="62483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8028853" y="414320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8039277" y="4146671"/>
              <a:ext cx="69850" cy="1762125"/>
            </a:xfrm>
            <a:custGeom>
              <a:avLst/>
              <a:gdLst/>
              <a:ahLst/>
              <a:cxnLst/>
              <a:rect l="l" t="t" r="r" b="b"/>
              <a:pathLst>
                <a:path w="69850" h="1762125">
                  <a:moveTo>
                    <a:pt x="0" y="0"/>
                  </a:moveTo>
                  <a:lnTo>
                    <a:pt x="6959" y="62308"/>
                  </a:lnTo>
                </a:path>
                <a:path w="69850" h="1762125">
                  <a:moveTo>
                    <a:pt x="6959" y="69266"/>
                  </a:moveTo>
                  <a:lnTo>
                    <a:pt x="20801" y="395270"/>
                  </a:lnTo>
                </a:path>
                <a:path w="69850" h="1762125">
                  <a:moveTo>
                    <a:pt x="20801" y="402228"/>
                  </a:moveTo>
                  <a:lnTo>
                    <a:pt x="62326" y="1692095"/>
                  </a:lnTo>
                </a:path>
                <a:path w="69850" h="1762125">
                  <a:moveTo>
                    <a:pt x="62326" y="1698975"/>
                  </a:moveTo>
                  <a:lnTo>
                    <a:pt x="69286" y="176151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8105100" y="591163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313429" y="2025220"/>
              <a:ext cx="6809105" cy="3883025"/>
            </a:xfrm>
            <a:custGeom>
              <a:avLst/>
              <a:gdLst/>
              <a:ahLst/>
              <a:cxnLst/>
              <a:rect l="l" t="t" r="r" b="b"/>
              <a:pathLst>
                <a:path w="6809105" h="3883025">
                  <a:moveTo>
                    <a:pt x="6802015" y="3882962"/>
                  </a:moveTo>
                  <a:lnTo>
                    <a:pt x="6808975" y="3813547"/>
                  </a:lnTo>
                </a:path>
                <a:path w="6809105" h="3883025">
                  <a:moveTo>
                    <a:pt x="0" y="3674"/>
                  </a:moveTo>
                  <a:lnTo>
                    <a:pt x="195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emilio otero ramirez</dc:creator>
  <dc:title>PROYECTO CANTERA</dc:title>
  <dcterms:created xsi:type="dcterms:W3CDTF">2025-05-12T12:13:03Z</dcterms:created>
  <dcterms:modified xsi:type="dcterms:W3CDTF">2025-05-12T12:13:03Z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2014-11-20T00:00:00Z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Office PowerPoint® 2007</vt:lpwstr>
  </property>
</Properties>
</file>